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7" r:id="rId2"/>
    <p:sldId id="257" r:id="rId3"/>
    <p:sldId id="263" r:id="rId4"/>
    <p:sldId id="265" r:id="rId5"/>
    <p:sldId id="258" r:id="rId6"/>
    <p:sldId id="260" r:id="rId7"/>
    <p:sldId id="262" r:id="rId8"/>
    <p:sldId id="264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1D50D3-21EF-47A7-8F3A-77BCEE99C06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C37BC4-47F4-4B42-BD9C-868DC308E272}">
      <dgm:prSet phldrT="[Текст]"/>
      <dgm:spPr/>
      <dgm:t>
        <a:bodyPr/>
        <a:lstStyle/>
        <a:p>
          <a:r>
            <a:rPr lang="ru-RU" dirty="0" smtClean="0"/>
            <a:t>Легитимная власть</a:t>
          </a:r>
        </a:p>
        <a:p>
          <a:r>
            <a:rPr lang="ru-RU" dirty="0" smtClean="0"/>
            <a:t>(лат. законная)</a:t>
          </a:r>
          <a:endParaRPr lang="ru-RU" dirty="0"/>
        </a:p>
      </dgm:t>
    </dgm:pt>
    <dgm:pt modelId="{88D0B4C0-2075-4601-97F9-D9A267735C44}" type="parTrans" cxnId="{C02A47DD-2273-4EAD-81B3-03AEDC14E23B}">
      <dgm:prSet/>
      <dgm:spPr/>
      <dgm:t>
        <a:bodyPr/>
        <a:lstStyle/>
        <a:p>
          <a:endParaRPr lang="ru-RU"/>
        </a:p>
      </dgm:t>
    </dgm:pt>
    <dgm:pt modelId="{9F1FA8CC-7513-4E8B-9EDC-9A66B2297D94}" type="sibTrans" cxnId="{C02A47DD-2273-4EAD-81B3-03AEDC14E23B}">
      <dgm:prSet/>
      <dgm:spPr/>
      <dgm:t>
        <a:bodyPr/>
        <a:lstStyle/>
        <a:p>
          <a:endParaRPr lang="ru-RU"/>
        </a:p>
      </dgm:t>
    </dgm:pt>
    <dgm:pt modelId="{2BD006C6-438C-41FF-BC41-0231F6859F39}">
      <dgm:prSet phldrT="[Текст]"/>
      <dgm:spPr/>
      <dgm:t>
        <a:bodyPr/>
        <a:lstStyle/>
        <a:p>
          <a:r>
            <a:rPr lang="ru-RU" dirty="0" smtClean="0"/>
            <a:t>Личные качества</a:t>
          </a:r>
          <a:endParaRPr lang="ru-RU" dirty="0"/>
        </a:p>
      </dgm:t>
    </dgm:pt>
    <dgm:pt modelId="{F2F74BD0-4C86-4DA0-A536-FAADB8B1F04E}" type="parTrans" cxnId="{3EE01A9B-1D21-43AB-B119-801917F1EC6F}">
      <dgm:prSet/>
      <dgm:spPr/>
      <dgm:t>
        <a:bodyPr/>
        <a:lstStyle/>
        <a:p>
          <a:endParaRPr lang="ru-RU"/>
        </a:p>
      </dgm:t>
    </dgm:pt>
    <dgm:pt modelId="{D3FFD2CC-BD10-4A5B-A514-E5064F552214}" type="sibTrans" cxnId="{3EE01A9B-1D21-43AB-B119-801917F1EC6F}">
      <dgm:prSet/>
      <dgm:spPr/>
      <dgm:t>
        <a:bodyPr/>
        <a:lstStyle/>
        <a:p>
          <a:endParaRPr lang="ru-RU"/>
        </a:p>
      </dgm:t>
    </dgm:pt>
    <dgm:pt modelId="{313F328D-183C-42A7-A515-2C07F20A0FDC}">
      <dgm:prSet phldrT="[Текст]"/>
      <dgm:spPr/>
      <dgm:t>
        <a:bodyPr/>
        <a:lstStyle/>
        <a:p>
          <a:r>
            <a:rPr lang="ru-RU" dirty="0" smtClean="0"/>
            <a:t>Традиции и обычаи</a:t>
          </a:r>
          <a:endParaRPr lang="ru-RU" dirty="0"/>
        </a:p>
      </dgm:t>
    </dgm:pt>
    <dgm:pt modelId="{A01395F1-C800-49C8-AAE6-098EA30C5C19}" type="parTrans" cxnId="{FCA297AC-EC55-4F33-BD92-25032FFB6681}">
      <dgm:prSet/>
      <dgm:spPr/>
      <dgm:t>
        <a:bodyPr/>
        <a:lstStyle/>
        <a:p>
          <a:endParaRPr lang="ru-RU"/>
        </a:p>
      </dgm:t>
    </dgm:pt>
    <dgm:pt modelId="{F08C1EB2-8F60-4B04-86FD-AE5CBFD75F1E}" type="sibTrans" cxnId="{FCA297AC-EC55-4F33-BD92-25032FFB6681}">
      <dgm:prSet/>
      <dgm:spPr/>
      <dgm:t>
        <a:bodyPr/>
        <a:lstStyle/>
        <a:p>
          <a:endParaRPr lang="ru-RU"/>
        </a:p>
      </dgm:t>
    </dgm:pt>
    <dgm:pt modelId="{D9F5F7CB-B3E1-4362-B6B4-51EA0AC0A045}">
      <dgm:prSet phldrT="[Текст]"/>
      <dgm:spPr/>
      <dgm:t>
        <a:bodyPr/>
        <a:lstStyle/>
        <a:p>
          <a:r>
            <a:rPr lang="ru-RU" dirty="0" smtClean="0"/>
            <a:t>Формальный закон</a:t>
          </a:r>
          <a:endParaRPr lang="ru-RU" dirty="0"/>
        </a:p>
      </dgm:t>
    </dgm:pt>
    <dgm:pt modelId="{F5F3136D-02EC-4A06-9E1D-E3B0A66C0FF1}" type="parTrans" cxnId="{B3A8C199-D08D-4743-954C-FE764AB37835}">
      <dgm:prSet/>
      <dgm:spPr/>
      <dgm:t>
        <a:bodyPr/>
        <a:lstStyle/>
        <a:p>
          <a:endParaRPr lang="ru-RU"/>
        </a:p>
      </dgm:t>
    </dgm:pt>
    <dgm:pt modelId="{2E4894E3-34C6-418B-934E-EDE73CA9A0B4}" type="sibTrans" cxnId="{B3A8C199-D08D-4743-954C-FE764AB37835}">
      <dgm:prSet/>
      <dgm:spPr/>
      <dgm:t>
        <a:bodyPr/>
        <a:lstStyle/>
        <a:p>
          <a:endParaRPr lang="ru-RU"/>
        </a:p>
      </dgm:t>
    </dgm:pt>
    <dgm:pt modelId="{91099764-51C5-4950-B437-923D84E41F63}">
      <dgm:prSet/>
      <dgm:spPr/>
      <dgm:t>
        <a:bodyPr/>
        <a:lstStyle/>
        <a:p>
          <a:r>
            <a:rPr lang="ru-RU" dirty="0" smtClean="0"/>
            <a:t>Традиционная </a:t>
          </a:r>
          <a:endParaRPr lang="ru-RU" dirty="0"/>
        </a:p>
      </dgm:t>
    </dgm:pt>
    <dgm:pt modelId="{3C1D63B0-0B5A-4518-BAA5-A53FE3E08FCE}" type="parTrans" cxnId="{8A8D0009-264E-4D8A-BC0B-E4EEA5E55260}">
      <dgm:prSet/>
      <dgm:spPr/>
      <dgm:t>
        <a:bodyPr/>
        <a:lstStyle/>
        <a:p>
          <a:endParaRPr lang="ru-RU"/>
        </a:p>
      </dgm:t>
    </dgm:pt>
    <dgm:pt modelId="{3BD178DB-1BEC-4DD0-8BC5-BEB775836364}" type="sibTrans" cxnId="{8A8D0009-264E-4D8A-BC0B-E4EEA5E55260}">
      <dgm:prSet/>
      <dgm:spPr/>
      <dgm:t>
        <a:bodyPr/>
        <a:lstStyle/>
        <a:p>
          <a:endParaRPr lang="ru-RU"/>
        </a:p>
      </dgm:t>
    </dgm:pt>
    <dgm:pt modelId="{7F70367F-B72E-44A2-989E-4C1C1FED5F38}">
      <dgm:prSet/>
      <dgm:spPr/>
      <dgm:t>
        <a:bodyPr/>
        <a:lstStyle/>
        <a:p>
          <a:r>
            <a:rPr lang="ru-RU" dirty="0" smtClean="0"/>
            <a:t>Легальная </a:t>
          </a:r>
          <a:endParaRPr lang="ru-RU" dirty="0"/>
        </a:p>
      </dgm:t>
    </dgm:pt>
    <dgm:pt modelId="{DCDEFA40-9FB7-4FE5-8DD5-0F47102D3AEE}" type="parTrans" cxnId="{16E246BC-71A1-43F0-A6D8-499E62A605D9}">
      <dgm:prSet/>
      <dgm:spPr/>
      <dgm:t>
        <a:bodyPr/>
        <a:lstStyle/>
        <a:p>
          <a:endParaRPr lang="ru-RU"/>
        </a:p>
      </dgm:t>
    </dgm:pt>
    <dgm:pt modelId="{921C09BF-2F4D-4D39-93E3-1138AB35A25C}" type="sibTrans" cxnId="{16E246BC-71A1-43F0-A6D8-499E62A605D9}">
      <dgm:prSet/>
      <dgm:spPr/>
      <dgm:t>
        <a:bodyPr/>
        <a:lstStyle/>
        <a:p>
          <a:endParaRPr lang="ru-RU"/>
        </a:p>
      </dgm:t>
    </dgm:pt>
    <dgm:pt modelId="{FEF65B96-4F23-4E1A-88A2-C39EF61D40DA}">
      <dgm:prSet/>
      <dgm:spPr/>
      <dgm:t>
        <a:bodyPr/>
        <a:lstStyle/>
        <a:p>
          <a:r>
            <a:rPr lang="ru-RU" dirty="0" smtClean="0"/>
            <a:t>Харизматическая </a:t>
          </a:r>
          <a:endParaRPr lang="ru-RU" dirty="0"/>
        </a:p>
      </dgm:t>
    </dgm:pt>
    <dgm:pt modelId="{A4C8BAD1-69A7-4A5C-8965-247810E401D8}" type="parTrans" cxnId="{EA24F64B-2026-4738-9400-A3B94951F744}">
      <dgm:prSet/>
      <dgm:spPr/>
      <dgm:t>
        <a:bodyPr/>
        <a:lstStyle/>
        <a:p>
          <a:endParaRPr lang="ru-RU"/>
        </a:p>
      </dgm:t>
    </dgm:pt>
    <dgm:pt modelId="{AF983019-2A87-4048-B068-710F8A8C8387}" type="sibTrans" cxnId="{EA24F64B-2026-4738-9400-A3B94951F744}">
      <dgm:prSet/>
      <dgm:spPr/>
      <dgm:t>
        <a:bodyPr/>
        <a:lstStyle/>
        <a:p>
          <a:endParaRPr lang="ru-RU"/>
        </a:p>
      </dgm:t>
    </dgm:pt>
    <dgm:pt modelId="{CFF43550-54D6-4F02-B4E8-7A337CC53EA7}">
      <dgm:prSet/>
      <dgm:spPr/>
      <dgm:t>
        <a:bodyPr/>
        <a:lstStyle/>
        <a:p>
          <a:endParaRPr lang="ru-RU"/>
        </a:p>
      </dgm:t>
    </dgm:pt>
    <dgm:pt modelId="{AA422EFA-91B8-4F22-9A9C-BDC6B2230E01}" type="parTrans" cxnId="{1C0F9FF6-6E81-4C07-ABE0-CBDA92FF25FD}">
      <dgm:prSet/>
      <dgm:spPr/>
      <dgm:t>
        <a:bodyPr/>
        <a:lstStyle/>
        <a:p>
          <a:endParaRPr lang="ru-RU"/>
        </a:p>
      </dgm:t>
    </dgm:pt>
    <dgm:pt modelId="{1DC73DC2-4E34-4943-9AF5-B01404B3F13E}" type="sibTrans" cxnId="{1C0F9FF6-6E81-4C07-ABE0-CBDA92FF25FD}">
      <dgm:prSet/>
      <dgm:spPr/>
      <dgm:t>
        <a:bodyPr/>
        <a:lstStyle/>
        <a:p>
          <a:endParaRPr lang="ru-RU"/>
        </a:p>
      </dgm:t>
    </dgm:pt>
    <dgm:pt modelId="{224B7875-661E-407C-9E7C-B4CE34B4911A}">
      <dgm:prSet/>
      <dgm:spPr/>
      <dgm:t>
        <a:bodyPr/>
        <a:lstStyle/>
        <a:p>
          <a:endParaRPr lang="ru-RU"/>
        </a:p>
      </dgm:t>
    </dgm:pt>
    <dgm:pt modelId="{24E11E91-31C3-453F-8AC5-721A887F4F9B}" type="parTrans" cxnId="{897B8F55-203A-48D1-9785-D28D3F1C12CA}">
      <dgm:prSet/>
      <dgm:spPr/>
      <dgm:t>
        <a:bodyPr/>
        <a:lstStyle/>
        <a:p>
          <a:endParaRPr lang="ru-RU"/>
        </a:p>
      </dgm:t>
    </dgm:pt>
    <dgm:pt modelId="{9F598D99-9514-4394-AAB7-9BCE6E399B8D}" type="sibTrans" cxnId="{897B8F55-203A-48D1-9785-D28D3F1C12CA}">
      <dgm:prSet/>
      <dgm:spPr/>
      <dgm:t>
        <a:bodyPr/>
        <a:lstStyle/>
        <a:p>
          <a:endParaRPr lang="ru-RU"/>
        </a:p>
      </dgm:t>
    </dgm:pt>
    <dgm:pt modelId="{A53734CE-A228-4049-AE0E-83F69A32DE41}">
      <dgm:prSet/>
      <dgm:spPr/>
      <dgm:t>
        <a:bodyPr/>
        <a:lstStyle/>
        <a:p>
          <a:endParaRPr lang="ru-RU"/>
        </a:p>
      </dgm:t>
    </dgm:pt>
    <dgm:pt modelId="{D8AB3ED0-CCD1-48A4-B7C3-5C9BD091D023}" type="parTrans" cxnId="{5C56B78D-5B9A-466D-864C-BFA6F6BF5991}">
      <dgm:prSet/>
      <dgm:spPr/>
      <dgm:t>
        <a:bodyPr/>
        <a:lstStyle/>
        <a:p>
          <a:endParaRPr lang="ru-RU"/>
        </a:p>
      </dgm:t>
    </dgm:pt>
    <dgm:pt modelId="{B7ADCEC4-D852-4237-A7C0-ECEF3C941A01}" type="sibTrans" cxnId="{5C56B78D-5B9A-466D-864C-BFA6F6BF5991}">
      <dgm:prSet/>
      <dgm:spPr/>
      <dgm:t>
        <a:bodyPr/>
        <a:lstStyle/>
        <a:p>
          <a:endParaRPr lang="ru-RU"/>
        </a:p>
      </dgm:t>
    </dgm:pt>
    <dgm:pt modelId="{344D7FBD-D880-43F7-B33C-AE5269B604B0}" type="pres">
      <dgm:prSet presAssocID="{CD1D50D3-21EF-47A7-8F3A-77BCEE99C06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9B44C5-B737-4B8E-B285-B6237E1AF1B3}" type="pres">
      <dgm:prSet presAssocID="{E4C37BC4-47F4-4B42-BD9C-868DC308E272}" presName="hierRoot1" presStyleCnt="0">
        <dgm:presLayoutVars>
          <dgm:hierBranch val="init"/>
        </dgm:presLayoutVars>
      </dgm:prSet>
      <dgm:spPr/>
    </dgm:pt>
    <dgm:pt modelId="{8B1FA445-296A-4774-BCDD-6B31F8175A31}" type="pres">
      <dgm:prSet presAssocID="{E4C37BC4-47F4-4B42-BD9C-868DC308E272}" presName="rootComposite1" presStyleCnt="0"/>
      <dgm:spPr/>
    </dgm:pt>
    <dgm:pt modelId="{7E63C24C-8FB4-4D48-85EB-325C50F04821}" type="pres">
      <dgm:prSet presAssocID="{E4C37BC4-47F4-4B42-BD9C-868DC308E272}" presName="rootText1" presStyleLbl="node0" presStyleIdx="0" presStyleCnt="1" custScaleX="103555" custScaleY="102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9A2D21-FC1D-4820-821E-7E32E1EAF6C3}" type="pres">
      <dgm:prSet presAssocID="{E4C37BC4-47F4-4B42-BD9C-868DC308E27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6DB99C7-B47C-42FB-8AEE-3C66EC35FED7}" type="pres">
      <dgm:prSet presAssocID="{E4C37BC4-47F4-4B42-BD9C-868DC308E272}" presName="hierChild2" presStyleCnt="0"/>
      <dgm:spPr/>
    </dgm:pt>
    <dgm:pt modelId="{92249F28-C582-4F72-90A4-14A191A8D3F2}" type="pres">
      <dgm:prSet presAssocID="{F2F74BD0-4C86-4DA0-A536-FAADB8B1F04E}" presName="Name37" presStyleLbl="parChTrans1D2" presStyleIdx="0" presStyleCnt="3"/>
      <dgm:spPr/>
      <dgm:t>
        <a:bodyPr/>
        <a:lstStyle/>
        <a:p>
          <a:endParaRPr lang="ru-RU"/>
        </a:p>
      </dgm:t>
    </dgm:pt>
    <dgm:pt modelId="{C9672BB3-68A4-4129-B831-38A49CF5517C}" type="pres">
      <dgm:prSet presAssocID="{2BD006C6-438C-41FF-BC41-0231F6859F39}" presName="hierRoot2" presStyleCnt="0">
        <dgm:presLayoutVars>
          <dgm:hierBranch val="init"/>
        </dgm:presLayoutVars>
      </dgm:prSet>
      <dgm:spPr/>
    </dgm:pt>
    <dgm:pt modelId="{E2B57B95-48AE-4C3D-B1EB-48AC852BED58}" type="pres">
      <dgm:prSet presAssocID="{2BD006C6-438C-41FF-BC41-0231F6859F39}" presName="rootComposite" presStyleCnt="0"/>
      <dgm:spPr/>
    </dgm:pt>
    <dgm:pt modelId="{B2111164-0659-4F56-ABB7-F40B7177D08C}" type="pres">
      <dgm:prSet presAssocID="{2BD006C6-438C-41FF-BC41-0231F6859F39}" presName="rootText" presStyleLbl="node2" presStyleIdx="0" presStyleCnt="3" custScaleY="623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89E8A5-4AE3-419F-A0BA-31AF4039ED17}" type="pres">
      <dgm:prSet presAssocID="{2BD006C6-438C-41FF-BC41-0231F6859F39}" presName="rootConnector" presStyleLbl="node2" presStyleIdx="0" presStyleCnt="3"/>
      <dgm:spPr/>
      <dgm:t>
        <a:bodyPr/>
        <a:lstStyle/>
        <a:p>
          <a:endParaRPr lang="ru-RU"/>
        </a:p>
      </dgm:t>
    </dgm:pt>
    <dgm:pt modelId="{0363B1D4-6516-47B9-B5CF-570C0D6DFD50}" type="pres">
      <dgm:prSet presAssocID="{2BD006C6-438C-41FF-BC41-0231F6859F39}" presName="hierChild4" presStyleCnt="0"/>
      <dgm:spPr/>
    </dgm:pt>
    <dgm:pt modelId="{113D39ED-C679-427C-AABB-D73E53CE82DC}" type="pres">
      <dgm:prSet presAssocID="{A4C8BAD1-69A7-4A5C-8965-247810E401D8}" presName="Name37" presStyleLbl="parChTrans1D3" presStyleIdx="0" presStyleCnt="3"/>
      <dgm:spPr/>
      <dgm:t>
        <a:bodyPr/>
        <a:lstStyle/>
        <a:p>
          <a:endParaRPr lang="ru-RU"/>
        </a:p>
      </dgm:t>
    </dgm:pt>
    <dgm:pt modelId="{C94EFB71-10FC-4B42-AB22-ADC1B9D5BDB4}" type="pres">
      <dgm:prSet presAssocID="{FEF65B96-4F23-4E1A-88A2-C39EF61D40DA}" presName="hierRoot2" presStyleCnt="0">
        <dgm:presLayoutVars>
          <dgm:hierBranch val="init"/>
        </dgm:presLayoutVars>
      </dgm:prSet>
      <dgm:spPr/>
    </dgm:pt>
    <dgm:pt modelId="{7A3ED508-8843-4AF5-A905-0993E729AD32}" type="pres">
      <dgm:prSet presAssocID="{FEF65B96-4F23-4E1A-88A2-C39EF61D40DA}" presName="rootComposite" presStyleCnt="0"/>
      <dgm:spPr/>
    </dgm:pt>
    <dgm:pt modelId="{F695FCFC-8E56-42AE-A49E-6D6A05C97371}" type="pres">
      <dgm:prSet presAssocID="{FEF65B96-4F23-4E1A-88A2-C39EF61D40DA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DA939B-CA33-467A-8C17-034ED27F1E70}" type="pres">
      <dgm:prSet presAssocID="{FEF65B96-4F23-4E1A-88A2-C39EF61D40DA}" presName="rootConnector" presStyleLbl="node3" presStyleIdx="0" presStyleCnt="3"/>
      <dgm:spPr/>
      <dgm:t>
        <a:bodyPr/>
        <a:lstStyle/>
        <a:p>
          <a:endParaRPr lang="ru-RU"/>
        </a:p>
      </dgm:t>
    </dgm:pt>
    <dgm:pt modelId="{0DE7CD4B-33E8-4BDC-A2BC-F4681FB011A1}" type="pres">
      <dgm:prSet presAssocID="{FEF65B96-4F23-4E1A-88A2-C39EF61D40DA}" presName="hierChild4" presStyleCnt="0"/>
      <dgm:spPr/>
    </dgm:pt>
    <dgm:pt modelId="{ECE4AF79-019A-4D25-A238-4AFCF9A45A68}" type="pres">
      <dgm:prSet presAssocID="{AA422EFA-91B8-4F22-9A9C-BDC6B2230E01}" presName="Name37" presStyleLbl="parChTrans1D4" presStyleIdx="0" presStyleCnt="3"/>
      <dgm:spPr/>
      <dgm:t>
        <a:bodyPr/>
        <a:lstStyle/>
        <a:p>
          <a:endParaRPr lang="ru-RU"/>
        </a:p>
      </dgm:t>
    </dgm:pt>
    <dgm:pt modelId="{0EE90ECA-9AE4-4A4A-9A01-000A8C364651}" type="pres">
      <dgm:prSet presAssocID="{CFF43550-54D6-4F02-B4E8-7A337CC53EA7}" presName="hierRoot2" presStyleCnt="0">
        <dgm:presLayoutVars>
          <dgm:hierBranch val="init"/>
        </dgm:presLayoutVars>
      </dgm:prSet>
      <dgm:spPr/>
    </dgm:pt>
    <dgm:pt modelId="{F9AB58AB-1D2E-4786-9EDE-03935106B16C}" type="pres">
      <dgm:prSet presAssocID="{CFF43550-54D6-4F02-B4E8-7A337CC53EA7}" presName="rootComposite" presStyleCnt="0"/>
      <dgm:spPr/>
    </dgm:pt>
    <dgm:pt modelId="{7E6DC0BF-C0AE-4F05-894E-BD8CBE985A4F}" type="pres">
      <dgm:prSet presAssocID="{CFF43550-54D6-4F02-B4E8-7A337CC53EA7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DF60B4-F9A5-409B-90E5-9738C9E60234}" type="pres">
      <dgm:prSet presAssocID="{CFF43550-54D6-4F02-B4E8-7A337CC53EA7}" presName="rootConnector" presStyleLbl="node4" presStyleIdx="0" presStyleCnt="3"/>
      <dgm:spPr/>
      <dgm:t>
        <a:bodyPr/>
        <a:lstStyle/>
        <a:p>
          <a:endParaRPr lang="ru-RU"/>
        </a:p>
      </dgm:t>
    </dgm:pt>
    <dgm:pt modelId="{9EB945BA-2260-46CC-9A83-B397382B755F}" type="pres">
      <dgm:prSet presAssocID="{CFF43550-54D6-4F02-B4E8-7A337CC53EA7}" presName="hierChild4" presStyleCnt="0"/>
      <dgm:spPr/>
    </dgm:pt>
    <dgm:pt modelId="{831F8EC4-6992-4892-AB0C-5327FF06AD8B}" type="pres">
      <dgm:prSet presAssocID="{CFF43550-54D6-4F02-B4E8-7A337CC53EA7}" presName="hierChild5" presStyleCnt="0"/>
      <dgm:spPr/>
    </dgm:pt>
    <dgm:pt modelId="{DA3D6B9E-41B2-43DC-81F9-CA3BF5863D6C}" type="pres">
      <dgm:prSet presAssocID="{FEF65B96-4F23-4E1A-88A2-C39EF61D40DA}" presName="hierChild5" presStyleCnt="0"/>
      <dgm:spPr/>
    </dgm:pt>
    <dgm:pt modelId="{D01E1CA1-D94F-4891-8976-DACCB39D11DF}" type="pres">
      <dgm:prSet presAssocID="{2BD006C6-438C-41FF-BC41-0231F6859F39}" presName="hierChild5" presStyleCnt="0"/>
      <dgm:spPr/>
    </dgm:pt>
    <dgm:pt modelId="{67F5BADD-30EB-432C-ACAD-9AC3C037110B}" type="pres">
      <dgm:prSet presAssocID="{A01395F1-C800-49C8-AAE6-098EA30C5C19}" presName="Name37" presStyleLbl="parChTrans1D2" presStyleIdx="1" presStyleCnt="3"/>
      <dgm:spPr/>
      <dgm:t>
        <a:bodyPr/>
        <a:lstStyle/>
        <a:p>
          <a:endParaRPr lang="ru-RU"/>
        </a:p>
      </dgm:t>
    </dgm:pt>
    <dgm:pt modelId="{695A680A-F83D-4713-AD86-F5060FD9CD6C}" type="pres">
      <dgm:prSet presAssocID="{313F328D-183C-42A7-A515-2C07F20A0FDC}" presName="hierRoot2" presStyleCnt="0">
        <dgm:presLayoutVars>
          <dgm:hierBranch val="init"/>
        </dgm:presLayoutVars>
      </dgm:prSet>
      <dgm:spPr/>
    </dgm:pt>
    <dgm:pt modelId="{BA2D3700-8BA5-430C-A8FC-CBF7CD505C75}" type="pres">
      <dgm:prSet presAssocID="{313F328D-183C-42A7-A515-2C07F20A0FDC}" presName="rootComposite" presStyleCnt="0"/>
      <dgm:spPr/>
    </dgm:pt>
    <dgm:pt modelId="{2E404AC1-2E81-4BA7-9011-1DA7F41897EB}" type="pres">
      <dgm:prSet presAssocID="{313F328D-183C-42A7-A515-2C07F20A0FDC}" presName="rootText" presStyleLbl="node2" presStyleIdx="1" presStyleCnt="3" custScaleY="372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2C901B-BB6B-4532-930B-9C14DDEE91D4}" type="pres">
      <dgm:prSet presAssocID="{313F328D-183C-42A7-A515-2C07F20A0FDC}" presName="rootConnector" presStyleLbl="node2" presStyleIdx="1" presStyleCnt="3"/>
      <dgm:spPr/>
      <dgm:t>
        <a:bodyPr/>
        <a:lstStyle/>
        <a:p>
          <a:endParaRPr lang="ru-RU"/>
        </a:p>
      </dgm:t>
    </dgm:pt>
    <dgm:pt modelId="{E9867DE6-8F8F-488A-BCCE-B27922F629E8}" type="pres">
      <dgm:prSet presAssocID="{313F328D-183C-42A7-A515-2C07F20A0FDC}" presName="hierChild4" presStyleCnt="0"/>
      <dgm:spPr/>
    </dgm:pt>
    <dgm:pt modelId="{961CDD4D-9F3C-47DC-BB72-59B698B03F67}" type="pres">
      <dgm:prSet presAssocID="{3C1D63B0-0B5A-4518-BAA5-A53FE3E08FCE}" presName="Name37" presStyleLbl="parChTrans1D3" presStyleIdx="1" presStyleCnt="3"/>
      <dgm:spPr/>
      <dgm:t>
        <a:bodyPr/>
        <a:lstStyle/>
        <a:p>
          <a:endParaRPr lang="ru-RU"/>
        </a:p>
      </dgm:t>
    </dgm:pt>
    <dgm:pt modelId="{EF78BCBA-F1ED-46CF-A48A-C74A87213FA6}" type="pres">
      <dgm:prSet presAssocID="{91099764-51C5-4950-B437-923D84E41F63}" presName="hierRoot2" presStyleCnt="0">
        <dgm:presLayoutVars>
          <dgm:hierBranch val="init"/>
        </dgm:presLayoutVars>
      </dgm:prSet>
      <dgm:spPr/>
    </dgm:pt>
    <dgm:pt modelId="{3C2C6914-5BC9-4669-95A3-7B9A371AB13C}" type="pres">
      <dgm:prSet presAssocID="{91099764-51C5-4950-B437-923D84E41F63}" presName="rootComposite" presStyleCnt="0"/>
      <dgm:spPr/>
    </dgm:pt>
    <dgm:pt modelId="{CFDC2330-F17C-4DC4-BCFD-78B210E9049E}" type="pres">
      <dgm:prSet presAssocID="{91099764-51C5-4950-B437-923D84E41F63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059E56-B14A-44B5-AD5B-3D31895DB145}" type="pres">
      <dgm:prSet presAssocID="{91099764-51C5-4950-B437-923D84E41F63}" presName="rootConnector" presStyleLbl="node3" presStyleIdx="1" presStyleCnt="3"/>
      <dgm:spPr/>
      <dgm:t>
        <a:bodyPr/>
        <a:lstStyle/>
        <a:p>
          <a:endParaRPr lang="ru-RU"/>
        </a:p>
      </dgm:t>
    </dgm:pt>
    <dgm:pt modelId="{7E1F9A06-D1AF-4A8A-A1A7-5196CB35FC87}" type="pres">
      <dgm:prSet presAssocID="{91099764-51C5-4950-B437-923D84E41F63}" presName="hierChild4" presStyleCnt="0"/>
      <dgm:spPr/>
    </dgm:pt>
    <dgm:pt modelId="{BF3F5817-E455-453A-894B-FE2988EE1260}" type="pres">
      <dgm:prSet presAssocID="{24E11E91-31C3-453F-8AC5-721A887F4F9B}" presName="Name37" presStyleLbl="parChTrans1D4" presStyleIdx="1" presStyleCnt="3"/>
      <dgm:spPr/>
      <dgm:t>
        <a:bodyPr/>
        <a:lstStyle/>
        <a:p>
          <a:endParaRPr lang="ru-RU"/>
        </a:p>
      </dgm:t>
    </dgm:pt>
    <dgm:pt modelId="{67C03DEB-C8E3-4A45-88B4-EC4FA371EA52}" type="pres">
      <dgm:prSet presAssocID="{224B7875-661E-407C-9E7C-B4CE34B4911A}" presName="hierRoot2" presStyleCnt="0">
        <dgm:presLayoutVars>
          <dgm:hierBranch val="init"/>
        </dgm:presLayoutVars>
      </dgm:prSet>
      <dgm:spPr/>
    </dgm:pt>
    <dgm:pt modelId="{DF41C968-C392-4CC8-A234-7E121F0E9C54}" type="pres">
      <dgm:prSet presAssocID="{224B7875-661E-407C-9E7C-B4CE34B4911A}" presName="rootComposite" presStyleCnt="0"/>
      <dgm:spPr/>
    </dgm:pt>
    <dgm:pt modelId="{E6B2782F-AD75-41D0-AEBA-D235E6BA502C}" type="pres">
      <dgm:prSet presAssocID="{224B7875-661E-407C-9E7C-B4CE34B4911A}" presName="rootText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E38518-0C2B-44D6-83AC-81912EE2374A}" type="pres">
      <dgm:prSet presAssocID="{224B7875-661E-407C-9E7C-B4CE34B4911A}" presName="rootConnector" presStyleLbl="node4" presStyleIdx="1" presStyleCnt="3"/>
      <dgm:spPr/>
      <dgm:t>
        <a:bodyPr/>
        <a:lstStyle/>
        <a:p>
          <a:endParaRPr lang="ru-RU"/>
        </a:p>
      </dgm:t>
    </dgm:pt>
    <dgm:pt modelId="{D0E1CCA1-ACDF-4D42-AE06-3667BFECAE01}" type="pres">
      <dgm:prSet presAssocID="{224B7875-661E-407C-9E7C-B4CE34B4911A}" presName="hierChild4" presStyleCnt="0"/>
      <dgm:spPr/>
    </dgm:pt>
    <dgm:pt modelId="{DFF4F5BD-432F-4950-A375-56EA3D233808}" type="pres">
      <dgm:prSet presAssocID="{224B7875-661E-407C-9E7C-B4CE34B4911A}" presName="hierChild5" presStyleCnt="0"/>
      <dgm:spPr/>
    </dgm:pt>
    <dgm:pt modelId="{C5EBB35D-12F5-4725-87AB-75D95A777E3D}" type="pres">
      <dgm:prSet presAssocID="{91099764-51C5-4950-B437-923D84E41F63}" presName="hierChild5" presStyleCnt="0"/>
      <dgm:spPr/>
    </dgm:pt>
    <dgm:pt modelId="{E6F21B89-1FFD-4B86-AB6F-3CDCA6AD37A2}" type="pres">
      <dgm:prSet presAssocID="{313F328D-183C-42A7-A515-2C07F20A0FDC}" presName="hierChild5" presStyleCnt="0"/>
      <dgm:spPr/>
    </dgm:pt>
    <dgm:pt modelId="{6B5012CA-7F83-4A22-8E17-51685E479113}" type="pres">
      <dgm:prSet presAssocID="{F5F3136D-02EC-4A06-9E1D-E3B0A66C0FF1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57A6828-C549-446B-9CA9-9E32F3A56825}" type="pres">
      <dgm:prSet presAssocID="{D9F5F7CB-B3E1-4362-B6B4-51EA0AC0A045}" presName="hierRoot2" presStyleCnt="0">
        <dgm:presLayoutVars>
          <dgm:hierBranch val="init"/>
        </dgm:presLayoutVars>
      </dgm:prSet>
      <dgm:spPr/>
    </dgm:pt>
    <dgm:pt modelId="{192C2A63-807D-4841-9AD8-CD6B02D8F5D3}" type="pres">
      <dgm:prSet presAssocID="{D9F5F7CB-B3E1-4362-B6B4-51EA0AC0A045}" presName="rootComposite" presStyleCnt="0"/>
      <dgm:spPr/>
    </dgm:pt>
    <dgm:pt modelId="{C98FA7BD-4CC6-428B-9CDF-C3703FE479D1}" type="pres">
      <dgm:prSet presAssocID="{D9F5F7CB-B3E1-4362-B6B4-51EA0AC0A045}" presName="rootText" presStyleLbl="node2" presStyleIdx="2" presStyleCnt="3" custScaleY="49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60E4C6-61E2-44F6-BA05-5D235E9B34E1}" type="pres">
      <dgm:prSet presAssocID="{D9F5F7CB-B3E1-4362-B6B4-51EA0AC0A045}" presName="rootConnector" presStyleLbl="node2" presStyleIdx="2" presStyleCnt="3"/>
      <dgm:spPr/>
      <dgm:t>
        <a:bodyPr/>
        <a:lstStyle/>
        <a:p>
          <a:endParaRPr lang="ru-RU"/>
        </a:p>
      </dgm:t>
    </dgm:pt>
    <dgm:pt modelId="{AA1F5F98-7A7F-4752-98AB-E583457AAD56}" type="pres">
      <dgm:prSet presAssocID="{D9F5F7CB-B3E1-4362-B6B4-51EA0AC0A045}" presName="hierChild4" presStyleCnt="0"/>
      <dgm:spPr/>
    </dgm:pt>
    <dgm:pt modelId="{B0E4C14A-84C8-409E-AF0E-90D496BB6B99}" type="pres">
      <dgm:prSet presAssocID="{DCDEFA40-9FB7-4FE5-8DD5-0F47102D3AEE}" presName="Name37" presStyleLbl="parChTrans1D3" presStyleIdx="2" presStyleCnt="3"/>
      <dgm:spPr/>
      <dgm:t>
        <a:bodyPr/>
        <a:lstStyle/>
        <a:p>
          <a:endParaRPr lang="ru-RU"/>
        </a:p>
      </dgm:t>
    </dgm:pt>
    <dgm:pt modelId="{05E2B7BB-712A-4683-A04E-2C62A6934F6D}" type="pres">
      <dgm:prSet presAssocID="{7F70367F-B72E-44A2-989E-4C1C1FED5F38}" presName="hierRoot2" presStyleCnt="0">
        <dgm:presLayoutVars>
          <dgm:hierBranch val="init"/>
        </dgm:presLayoutVars>
      </dgm:prSet>
      <dgm:spPr/>
    </dgm:pt>
    <dgm:pt modelId="{C0D0A132-D96A-4FD4-A46F-4AC73BEEF190}" type="pres">
      <dgm:prSet presAssocID="{7F70367F-B72E-44A2-989E-4C1C1FED5F38}" presName="rootComposite" presStyleCnt="0"/>
      <dgm:spPr/>
    </dgm:pt>
    <dgm:pt modelId="{09A785B0-F273-4AB1-95C8-9F5213392811}" type="pres">
      <dgm:prSet presAssocID="{7F70367F-B72E-44A2-989E-4C1C1FED5F38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D71F40-DE6E-4932-A9F2-8485D0CC3E53}" type="pres">
      <dgm:prSet presAssocID="{7F70367F-B72E-44A2-989E-4C1C1FED5F38}" presName="rootConnector" presStyleLbl="node3" presStyleIdx="2" presStyleCnt="3"/>
      <dgm:spPr/>
      <dgm:t>
        <a:bodyPr/>
        <a:lstStyle/>
        <a:p>
          <a:endParaRPr lang="ru-RU"/>
        </a:p>
      </dgm:t>
    </dgm:pt>
    <dgm:pt modelId="{94906A43-CDCE-4618-AAAB-2A3D11410CE5}" type="pres">
      <dgm:prSet presAssocID="{7F70367F-B72E-44A2-989E-4C1C1FED5F38}" presName="hierChild4" presStyleCnt="0"/>
      <dgm:spPr/>
    </dgm:pt>
    <dgm:pt modelId="{9ADFDF52-DA10-456B-B02C-FD50E287C2DE}" type="pres">
      <dgm:prSet presAssocID="{D8AB3ED0-CCD1-48A4-B7C3-5C9BD091D023}" presName="Name37" presStyleLbl="parChTrans1D4" presStyleIdx="2" presStyleCnt="3"/>
      <dgm:spPr/>
      <dgm:t>
        <a:bodyPr/>
        <a:lstStyle/>
        <a:p>
          <a:endParaRPr lang="ru-RU"/>
        </a:p>
      </dgm:t>
    </dgm:pt>
    <dgm:pt modelId="{B133E85F-55EE-4BF8-BFB8-A67202D6C094}" type="pres">
      <dgm:prSet presAssocID="{A53734CE-A228-4049-AE0E-83F69A32DE41}" presName="hierRoot2" presStyleCnt="0">
        <dgm:presLayoutVars>
          <dgm:hierBranch val="init"/>
        </dgm:presLayoutVars>
      </dgm:prSet>
      <dgm:spPr/>
    </dgm:pt>
    <dgm:pt modelId="{720873B6-3115-47C7-A55E-7B84886202B8}" type="pres">
      <dgm:prSet presAssocID="{A53734CE-A228-4049-AE0E-83F69A32DE41}" presName="rootComposite" presStyleCnt="0"/>
      <dgm:spPr/>
    </dgm:pt>
    <dgm:pt modelId="{667F83F6-D784-4326-BAC6-10E71074BF10}" type="pres">
      <dgm:prSet presAssocID="{A53734CE-A228-4049-AE0E-83F69A32DE41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3DA140-BEE7-4B87-BEEF-25CA7315393E}" type="pres">
      <dgm:prSet presAssocID="{A53734CE-A228-4049-AE0E-83F69A32DE41}" presName="rootConnector" presStyleLbl="node4" presStyleIdx="2" presStyleCnt="3"/>
      <dgm:spPr/>
      <dgm:t>
        <a:bodyPr/>
        <a:lstStyle/>
        <a:p>
          <a:endParaRPr lang="ru-RU"/>
        </a:p>
      </dgm:t>
    </dgm:pt>
    <dgm:pt modelId="{9A047DCD-FF27-4917-9B45-2F672C62CF08}" type="pres">
      <dgm:prSet presAssocID="{A53734CE-A228-4049-AE0E-83F69A32DE41}" presName="hierChild4" presStyleCnt="0"/>
      <dgm:spPr/>
    </dgm:pt>
    <dgm:pt modelId="{8146751D-774F-4AC4-9989-DE3D608E95C9}" type="pres">
      <dgm:prSet presAssocID="{A53734CE-A228-4049-AE0E-83F69A32DE41}" presName="hierChild5" presStyleCnt="0"/>
      <dgm:spPr/>
    </dgm:pt>
    <dgm:pt modelId="{AC7508AE-2D09-47B7-AE45-263668AB6DC5}" type="pres">
      <dgm:prSet presAssocID="{7F70367F-B72E-44A2-989E-4C1C1FED5F38}" presName="hierChild5" presStyleCnt="0"/>
      <dgm:spPr/>
    </dgm:pt>
    <dgm:pt modelId="{AC9EC424-CFBB-4762-B938-98E518E7B010}" type="pres">
      <dgm:prSet presAssocID="{D9F5F7CB-B3E1-4362-B6B4-51EA0AC0A045}" presName="hierChild5" presStyleCnt="0"/>
      <dgm:spPr/>
    </dgm:pt>
    <dgm:pt modelId="{73D4A9C2-2F69-42CA-8746-EDA145F9C21F}" type="pres">
      <dgm:prSet presAssocID="{E4C37BC4-47F4-4B42-BD9C-868DC308E272}" presName="hierChild3" presStyleCnt="0"/>
      <dgm:spPr/>
    </dgm:pt>
  </dgm:ptLst>
  <dgm:cxnLst>
    <dgm:cxn modelId="{C54184D1-E1DF-4C24-A894-F32AA0DA8ECA}" type="presOf" srcId="{7F70367F-B72E-44A2-989E-4C1C1FED5F38}" destId="{09A785B0-F273-4AB1-95C8-9F5213392811}" srcOrd="0" destOrd="0" presId="urn:microsoft.com/office/officeart/2005/8/layout/orgChart1"/>
    <dgm:cxn modelId="{6692126B-12F1-4322-8EDE-16F0B5C9DCF9}" type="presOf" srcId="{F5F3136D-02EC-4A06-9E1D-E3B0A66C0FF1}" destId="{6B5012CA-7F83-4A22-8E17-51685E479113}" srcOrd="0" destOrd="0" presId="urn:microsoft.com/office/officeart/2005/8/layout/orgChart1"/>
    <dgm:cxn modelId="{74B1D6E9-61C1-425B-BEB5-78CF68FD16D4}" type="presOf" srcId="{CFF43550-54D6-4F02-B4E8-7A337CC53EA7}" destId="{38DF60B4-F9A5-409B-90E5-9738C9E60234}" srcOrd="1" destOrd="0" presId="urn:microsoft.com/office/officeart/2005/8/layout/orgChart1"/>
    <dgm:cxn modelId="{A304A7AF-105E-4415-99AA-65986415FFC8}" type="presOf" srcId="{CFF43550-54D6-4F02-B4E8-7A337CC53EA7}" destId="{7E6DC0BF-C0AE-4F05-894E-BD8CBE985A4F}" srcOrd="0" destOrd="0" presId="urn:microsoft.com/office/officeart/2005/8/layout/orgChart1"/>
    <dgm:cxn modelId="{C3396875-D074-4C77-969D-3308FFD10C29}" type="presOf" srcId="{FEF65B96-4F23-4E1A-88A2-C39EF61D40DA}" destId="{99DA939B-CA33-467A-8C17-034ED27F1E70}" srcOrd="1" destOrd="0" presId="urn:microsoft.com/office/officeart/2005/8/layout/orgChart1"/>
    <dgm:cxn modelId="{CD21314E-8EBF-4DD7-ABBB-652D474A0B0D}" type="presOf" srcId="{313F328D-183C-42A7-A515-2C07F20A0FDC}" destId="{DE2C901B-BB6B-4532-930B-9C14DDEE91D4}" srcOrd="1" destOrd="0" presId="urn:microsoft.com/office/officeart/2005/8/layout/orgChart1"/>
    <dgm:cxn modelId="{897B8F55-203A-48D1-9785-D28D3F1C12CA}" srcId="{91099764-51C5-4950-B437-923D84E41F63}" destId="{224B7875-661E-407C-9E7C-B4CE34B4911A}" srcOrd="0" destOrd="0" parTransId="{24E11E91-31C3-453F-8AC5-721A887F4F9B}" sibTransId="{9F598D99-9514-4394-AAB7-9BCE6E399B8D}"/>
    <dgm:cxn modelId="{3D98D64C-E06E-4E75-95E5-E4D738B8BC40}" type="presOf" srcId="{2BD006C6-438C-41FF-BC41-0231F6859F39}" destId="{B2111164-0659-4F56-ABB7-F40B7177D08C}" srcOrd="0" destOrd="0" presId="urn:microsoft.com/office/officeart/2005/8/layout/orgChart1"/>
    <dgm:cxn modelId="{17C07367-C06C-4C40-9D40-F93FD258725A}" type="presOf" srcId="{D9F5F7CB-B3E1-4362-B6B4-51EA0AC0A045}" destId="{0D60E4C6-61E2-44F6-BA05-5D235E9B34E1}" srcOrd="1" destOrd="0" presId="urn:microsoft.com/office/officeart/2005/8/layout/orgChart1"/>
    <dgm:cxn modelId="{FF43AB74-D822-4753-AEF5-708E28DA3D32}" type="presOf" srcId="{91099764-51C5-4950-B437-923D84E41F63}" destId="{23059E56-B14A-44B5-AD5B-3D31895DB145}" srcOrd="1" destOrd="0" presId="urn:microsoft.com/office/officeart/2005/8/layout/orgChart1"/>
    <dgm:cxn modelId="{5C56B78D-5B9A-466D-864C-BFA6F6BF5991}" srcId="{7F70367F-B72E-44A2-989E-4C1C1FED5F38}" destId="{A53734CE-A228-4049-AE0E-83F69A32DE41}" srcOrd="0" destOrd="0" parTransId="{D8AB3ED0-CCD1-48A4-B7C3-5C9BD091D023}" sibTransId="{B7ADCEC4-D852-4237-A7C0-ECEF3C941A01}"/>
    <dgm:cxn modelId="{3EE01A9B-1D21-43AB-B119-801917F1EC6F}" srcId="{E4C37BC4-47F4-4B42-BD9C-868DC308E272}" destId="{2BD006C6-438C-41FF-BC41-0231F6859F39}" srcOrd="0" destOrd="0" parTransId="{F2F74BD0-4C86-4DA0-A536-FAADB8B1F04E}" sibTransId="{D3FFD2CC-BD10-4A5B-A514-E5064F552214}"/>
    <dgm:cxn modelId="{1C0F9FF6-6E81-4C07-ABE0-CBDA92FF25FD}" srcId="{FEF65B96-4F23-4E1A-88A2-C39EF61D40DA}" destId="{CFF43550-54D6-4F02-B4E8-7A337CC53EA7}" srcOrd="0" destOrd="0" parTransId="{AA422EFA-91B8-4F22-9A9C-BDC6B2230E01}" sibTransId="{1DC73DC2-4E34-4943-9AF5-B01404B3F13E}"/>
    <dgm:cxn modelId="{961CE3E3-AF0C-4E0F-ABAD-3EC1830BC362}" type="presOf" srcId="{24E11E91-31C3-453F-8AC5-721A887F4F9B}" destId="{BF3F5817-E455-453A-894B-FE2988EE1260}" srcOrd="0" destOrd="0" presId="urn:microsoft.com/office/officeart/2005/8/layout/orgChart1"/>
    <dgm:cxn modelId="{B3A8C199-D08D-4743-954C-FE764AB37835}" srcId="{E4C37BC4-47F4-4B42-BD9C-868DC308E272}" destId="{D9F5F7CB-B3E1-4362-B6B4-51EA0AC0A045}" srcOrd="2" destOrd="0" parTransId="{F5F3136D-02EC-4A06-9E1D-E3B0A66C0FF1}" sibTransId="{2E4894E3-34C6-418B-934E-EDE73CA9A0B4}"/>
    <dgm:cxn modelId="{C02A47DD-2273-4EAD-81B3-03AEDC14E23B}" srcId="{CD1D50D3-21EF-47A7-8F3A-77BCEE99C062}" destId="{E4C37BC4-47F4-4B42-BD9C-868DC308E272}" srcOrd="0" destOrd="0" parTransId="{88D0B4C0-2075-4601-97F9-D9A267735C44}" sibTransId="{9F1FA8CC-7513-4E8B-9EDC-9A66B2297D94}"/>
    <dgm:cxn modelId="{482F0100-27CE-40A0-BC11-5FD544A43475}" type="presOf" srcId="{A53734CE-A228-4049-AE0E-83F69A32DE41}" destId="{667F83F6-D784-4326-BAC6-10E71074BF10}" srcOrd="0" destOrd="0" presId="urn:microsoft.com/office/officeart/2005/8/layout/orgChart1"/>
    <dgm:cxn modelId="{D2CA1DED-478D-4D7C-8111-0CE896416A82}" type="presOf" srcId="{E4C37BC4-47F4-4B42-BD9C-868DC308E272}" destId="{7E63C24C-8FB4-4D48-85EB-325C50F04821}" srcOrd="0" destOrd="0" presId="urn:microsoft.com/office/officeart/2005/8/layout/orgChart1"/>
    <dgm:cxn modelId="{EA24F64B-2026-4738-9400-A3B94951F744}" srcId="{2BD006C6-438C-41FF-BC41-0231F6859F39}" destId="{FEF65B96-4F23-4E1A-88A2-C39EF61D40DA}" srcOrd="0" destOrd="0" parTransId="{A4C8BAD1-69A7-4A5C-8965-247810E401D8}" sibTransId="{AF983019-2A87-4048-B068-710F8A8C8387}"/>
    <dgm:cxn modelId="{16E246BC-71A1-43F0-A6D8-499E62A605D9}" srcId="{D9F5F7CB-B3E1-4362-B6B4-51EA0AC0A045}" destId="{7F70367F-B72E-44A2-989E-4C1C1FED5F38}" srcOrd="0" destOrd="0" parTransId="{DCDEFA40-9FB7-4FE5-8DD5-0F47102D3AEE}" sibTransId="{921C09BF-2F4D-4D39-93E3-1138AB35A25C}"/>
    <dgm:cxn modelId="{B23449ED-1544-4EC3-84B1-359460191331}" type="presOf" srcId="{D8AB3ED0-CCD1-48A4-B7C3-5C9BD091D023}" destId="{9ADFDF52-DA10-456B-B02C-FD50E287C2DE}" srcOrd="0" destOrd="0" presId="urn:microsoft.com/office/officeart/2005/8/layout/orgChart1"/>
    <dgm:cxn modelId="{BA08585C-01CA-4EA1-BB90-782DFB9A800A}" type="presOf" srcId="{CD1D50D3-21EF-47A7-8F3A-77BCEE99C062}" destId="{344D7FBD-D880-43F7-B33C-AE5269B604B0}" srcOrd="0" destOrd="0" presId="urn:microsoft.com/office/officeart/2005/8/layout/orgChart1"/>
    <dgm:cxn modelId="{E4FFBCD3-0FCE-4D1D-B9E6-AB4E58A0C018}" type="presOf" srcId="{7F70367F-B72E-44A2-989E-4C1C1FED5F38}" destId="{72D71F40-DE6E-4932-A9F2-8485D0CC3E53}" srcOrd="1" destOrd="0" presId="urn:microsoft.com/office/officeart/2005/8/layout/orgChart1"/>
    <dgm:cxn modelId="{116CC680-AB0A-4D6C-8AC2-000285C1FC36}" type="presOf" srcId="{2BD006C6-438C-41FF-BC41-0231F6859F39}" destId="{D289E8A5-4AE3-419F-A0BA-31AF4039ED17}" srcOrd="1" destOrd="0" presId="urn:microsoft.com/office/officeart/2005/8/layout/orgChart1"/>
    <dgm:cxn modelId="{6A79F5BD-CD7A-45CD-8055-43205A0365C3}" type="presOf" srcId="{91099764-51C5-4950-B437-923D84E41F63}" destId="{CFDC2330-F17C-4DC4-BCFD-78B210E9049E}" srcOrd="0" destOrd="0" presId="urn:microsoft.com/office/officeart/2005/8/layout/orgChart1"/>
    <dgm:cxn modelId="{260BB86B-CF97-43CA-BF84-DF5EC131E989}" type="presOf" srcId="{DCDEFA40-9FB7-4FE5-8DD5-0F47102D3AEE}" destId="{B0E4C14A-84C8-409E-AF0E-90D496BB6B99}" srcOrd="0" destOrd="0" presId="urn:microsoft.com/office/officeart/2005/8/layout/orgChart1"/>
    <dgm:cxn modelId="{5DF1AA8C-D1AD-43EE-9B71-BC531F8828E8}" type="presOf" srcId="{3C1D63B0-0B5A-4518-BAA5-A53FE3E08FCE}" destId="{961CDD4D-9F3C-47DC-BB72-59B698B03F67}" srcOrd="0" destOrd="0" presId="urn:microsoft.com/office/officeart/2005/8/layout/orgChart1"/>
    <dgm:cxn modelId="{8D88D4D1-59FC-419A-8E41-90D0D3BFCE8E}" type="presOf" srcId="{FEF65B96-4F23-4E1A-88A2-C39EF61D40DA}" destId="{F695FCFC-8E56-42AE-A49E-6D6A05C97371}" srcOrd="0" destOrd="0" presId="urn:microsoft.com/office/officeart/2005/8/layout/orgChart1"/>
    <dgm:cxn modelId="{AA4CAC66-95AE-48D9-B6E8-B0EA0F4EB93E}" type="presOf" srcId="{313F328D-183C-42A7-A515-2C07F20A0FDC}" destId="{2E404AC1-2E81-4BA7-9011-1DA7F41897EB}" srcOrd="0" destOrd="0" presId="urn:microsoft.com/office/officeart/2005/8/layout/orgChart1"/>
    <dgm:cxn modelId="{FCA297AC-EC55-4F33-BD92-25032FFB6681}" srcId="{E4C37BC4-47F4-4B42-BD9C-868DC308E272}" destId="{313F328D-183C-42A7-A515-2C07F20A0FDC}" srcOrd="1" destOrd="0" parTransId="{A01395F1-C800-49C8-AAE6-098EA30C5C19}" sibTransId="{F08C1EB2-8F60-4B04-86FD-AE5CBFD75F1E}"/>
    <dgm:cxn modelId="{80D916EC-953E-435C-974F-3E6D9F31A6BD}" type="presOf" srcId="{AA422EFA-91B8-4F22-9A9C-BDC6B2230E01}" destId="{ECE4AF79-019A-4D25-A238-4AFCF9A45A68}" srcOrd="0" destOrd="0" presId="urn:microsoft.com/office/officeart/2005/8/layout/orgChart1"/>
    <dgm:cxn modelId="{29057FCD-43B9-4E69-A065-90BFA98A5391}" type="presOf" srcId="{E4C37BC4-47F4-4B42-BD9C-868DC308E272}" destId="{259A2D21-FC1D-4820-821E-7E32E1EAF6C3}" srcOrd="1" destOrd="0" presId="urn:microsoft.com/office/officeart/2005/8/layout/orgChart1"/>
    <dgm:cxn modelId="{A0611C55-7640-4E00-8114-40C1B6497FFA}" type="presOf" srcId="{224B7875-661E-407C-9E7C-B4CE34B4911A}" destId="{0DE38518-0C2B-44D6-83AC-81912EE2374A}" srcOrd="1" destOrd="0" presId="urn:microsoft.com/office/officeart/2005/8/layout/orgChart1"/>
    <dgm:cxn modelId="{8A8D0009-264E-4D8A-BC0B-E4EEA5E55260}" srcId="{313F328D-183C-42A7-A515-2C07F20A0FDC}" destId="{91099764-51C5-4950-B437-923D84E41F63}" srcOrd="0" destOrd="0" parTransId="{3C1D63B0-0B5A-4518-BAA5-A53FE3E08FCE}" sibTransId="{3BD178DB-1BEC-4DD0-8BC5-BEB775836364}"/>
    <dgm:cxn modelId="{1C51668B-6977-4E9A-89FF-7DEA75E034DE}" type="presOf" srcId="{A53734CE-A228-4049-AE0E-83F69A32DE41}" destId="{B03DA140-BEE7-4B87-BEEF-25CA7315393E}" srcOrd="1" destOrd="0" presId="urn:microsoft.com/office/officeart/2005/8/layout/orgChart1"/>
    <dgm:cxn modelId="{3984135F-7D48-44EE-953E-CB806DC43943}" type="presOf" srcId="{A01395F1-C800-49C8-AAE6-098EA30C5C19}" destId="{67F5BADD-30EB-432C-ACAD-9AC3C037110B}" srcOrd="0" destOrd="0" presId="urn:microsoft.com/office/officeart/2005/8/layout/orgChart1"/>
    <dgm:cxn modelId="{D732069F-06EC-4288-8601-3C4F3B463465}" type="presOf" srcId="{F2F74BD0-4C86-4DA0-A536-FAADB8B1F04E}" destId="{92249F28-C582-4F72-90A4-14A191A8D3F2}" srcOrd="0" destOrd="0" presId="urn:microsoft.com/office/officeart/2005/8/layout/orgChart1"/>
    <dgm:cxn modelId="{9D716742-063D-4DC0-848F-7BF4BCFB1B03}" type="presOf" srcId="{A4C8BAD1-69A7-4A5C-8965-247810E401D8}" destId="{113D39ED-C679-427C-AABB-D73E53CE82DC}" srcOrd="0" destOrd="0" presId="urn:microsoft.com/office/officeart/2005/8/layout/orgChart1"/>
    <dgm:cxn modelId="{3339997E-FF04-4111-9CAB-CC4265C4D929}" type="presOf" srcId="{224B7875-661E-407C-9E7C-B4CE34B4911A}" destId="{E6B2782F-AD75-41D0-AEBA-D235E6BA502C}" srcOrd="0" destOrd="0" presId="urn:microsoft.com/office/officeart/2005/8/layout/orgChart1"/>
    <dgm:cxn modelId="{31DA9D6F-3D56-409C-9EBF-AAE6BE4D3317}" type="presOf" srcId="{D9F5F7CB-B3E1-4362-B6B4-51EA0AC0A045}" destId="{C98FA7BD-4CC6-428B-9CDF-C3703FE479D1}" srcOrd="0" destOrd="0" presId="urn:microsoft.com/office/officeart/2005/8/layout/orgChart1"/>
    <dgm:cxn modelId="{C30B9050-A709-4BC1-98AB-F204157F0288}" type="presParOf" srcId="{344D7FBD-D880-43F7-B33C-AE5269B604B0}" destId="{1A9B44C5-B737-4B8E-B285-B6237E1AF1B3}" srcOrd="0" destOrd="0" presId="urn:microsoft.com/office/officeart/2005/8/layout/orgChart1"/>
    <dgm:cxn modelId="{67363686-BA43-41B7-91EC-B21D35BB2D04}" type="presParOf" srcId="{1A9B44C5-B737-4B8E-B285-B6237E1AF1B3}" destId="{8B1FA445-296A-4774-BCDD-6B31F8175A31}" srcOrd="0" destOrd="0" presId="urn:microsoft.com/office/officeart/2005/8/layout/orgChart1"/>
    <dgm:cxn modelId="{944AAB9D-FA73-4C46-8ED6-499DB58B9112}" type="presParOf" srcId="{8B1FA445-296A-4774-BCDD-6B31F8175A31}" destId="{7E63C24C-8FB4-4D48-85EB-325C50F04821}" srcOrd="0" destOrd="0" presId="urn:microsoft.com/office/officeart/2005/8/layout/orgChart1"/>
    <dgm:cxn modelId="{B1EE063D-A0DC-4580-8139-051CD03F9000}" type="presParOf" srcId="{8B1FA445-296A-4774-BCDD-6B31F8175A31}" destId="{259A2D21-FC1D-4820-821E-7E32E1EAF6C3}" srcOrd="1" destOrd="0" presId="urn:microsoft.com/office/officeart/2005/8/layout/orgChart1"/>
    <dgm:cxn modelId="{B24AE168-4B5C-4001-B576-A89779F8D47B}" type="presParOf" srcId="{1A9B44C5-B737-4B8E-B285-B6237E1AF1B3}" destId="{76DB99C7-B47C-42FB-8AEE-3C66EC35FED7}" srcOrd="1" destOrd="0" presId="urn:microsoft.com/office/officeart/2005/8/layout/orgChart1"/>
    <dgm:cxn modelId="{50E76BD2-4619-457B-AF9E-B745A0F527A9}" type="presParOf" srcId="{76DB99C7-B47C-42FB-8AEE-3C66EC35FED7}" destId="{92249F28-C582-4F72-90A4-14A191A8D3F2}" srcOrd="0" destOrd="0" presId="urn:microsoft.com/office/officeart/2005/8/layout/orgChart1"/>
    <dgm:cxn modelId="{226D6BD0-5147-4767-9624-F51B8B9E2E94}" type="presParOf" srcId="{76DB99C7-B47C-42FB-8AEE-3C66EC35FED7}" destId="{C9672BB3-68A4-4129-B831-38A49CF5517C}" srcOrd="1" destOrd="0" presId="urn:microsoft.com/office/officeart/2005/8/layout/orgChart1"/>
    <dgm:cxn modelId="{EE37E89B-C71A-42B0-A6A8-148D23103AA6}" type="presParOf" srcId="{C9672BB3-68A4-4129-B831-38A49CF5517C}" destId="{E2B57B95-48AE-4C3D-B1EB-48AC852BED58}" srcOrd="0" destOrd="0" presId="urn:microsoft.com/office/officeart/2005/8/layout/orgChart1"/>
    <dgm:cxn modelId="{2A6EF6D2-BC7F-4E79-A672-AD888B4CE4E7}" type="presParOf" srcId="{E2B57B95-48AE-4C3D-B1EB-48AC852BED58}" destId="{B2111164-0659-4F56-ABB7-F40B7177D08C}" srcOrd="0" destOrd="0" presId="urn:microsoft.com/office/officeart/2005/8/layout/orgChart1"/>
    <dgm:cxn modelId="{77509965-DD0E-4937-A04E-200DD99D744B}" type="presParOf" srcId="{E2B57B95-48AE-4C3D-B1EB-48AC852BED58}" destId="{D289E8A5-4AE3-419F-A0BA-31AF4039ED17}" srcOrd="1" destOrd="0" presId="urn:microsoft.com/office/officeart/2005/8/layout/orgChart1"/>
    <dgm:cxn modelId="{7CA39F2F-ACE1-43E7-94F3-C25DD80374C3}" type="presParOf" srcId="{C9672BB3-68A4-4129-B831-38A49CF5517C}" destId="{0363B1D4-6516-47B9-B5CF-570C0D6DFD50}" srcOrd="1" destOrd="0" presId="urn:microsoft.com/office/officeart/2005/8/layout/orgChart1"/>
    <dgm:cxn modelId="{637B15C0-B6EF-4EDB-96FD-1F958D6F18D3}" type="presParOf" srcId="{0363B1D4-6516-47B9-B5CF-570C0D6DFD50}" destId="{113D39ED-C679-427C-AABB-D73E53CE82DC}" srcOrd="0" destOrd="0" presId="urn:microsoft.com/office/officeart/2005/8/layout/orgChart1"/>
    <dgm:cxn modelId="{F31600B2-26F9-40E6-B4CD-F80AD9F2AB59}" type="presParOf" srcId="{0363B1D4-6516-47B9-B5CF-570C0D6DFD50}" destId="{C94EFB71-10FC-4B42-AB22-ADC1B9D5BDB4}" srcOrd="1" destOrd="0" presId="urn:microsoft.com/office/officeart/2005/8/layout/orgChart1"/>
    <dgm:cxn modelId="{9391752F-9E0A-4BF6-84C4-D5A5F75AA8F6}" type="presParOf" srcId="{C94EFB71-10FC-4B42-AB22-ADC1B9D5BDB4}" destId="{7A3ED508-8843-4AF5-A905-0993E729AD32}" srcOrd="0" destOrd="0" presId="urn:microsoft.com/office/officeart/2005/8/layout/orgChart1"/>
    <dgm:cxn modelId="{F04902CF-1403-4570-8981-4530292F21E0}" type="presParOf" srcId="{7A3ED508-8843-4AF5-A905-0993E729AD32}" destId="{F695FCFC-8E56-42AE-A49E-6D6A05C97371}" srcOrd="0" destOrd="0" presId="urn:microsoft.com/office/officeart/2005/8/layout/orgChart1"/>
    <dgm:cxn modelId="{03092BCD-6391-4BCE-80B4-DE5959C8F308}" type="presParOf" srcId="{7A3ED508-8843-4AF5-A905-0993E729AD32}" destId="{99DA939B-CA33-467A-8C17-034ED27F1E70}" srcOrd="1" destOrd="0" presId="urn:microsoft.com/office/officeart/2005/8/layout/orgChart1"/>
    <dgm:cxn modelId="{DA36EE78-8841-41EE-A6BB-56AEFAE1B6E5}" type="presParOf" srcId="{C94EFB71-10FC-4B42-AB22-ADC1B9D5BDB4}" destId="{0DE7CD4B-33E8-4BDC-A2BC-F4681FB011A1}" srcOrd="1" destOrd="0" presId="urn:microsoft.com/office/officeart/2005/8/layout/orgChart1"/>
    <dgm:cxn modelId="{007F4C80-B4EC-48C2-B41D-797DAE96E61D}" type="presParOf" srcId="{0DE7CD4B-33E8-4BDC-A2BC-F4681FB011A1}" destId="{ECE4AF79-019A-4D25-A238-4AFCF9A45A68}" srcOrd="0" destOrd="0" presId="urn:microsoft.com/office/officeart/2005/8/layout/orgChart1"/>
    <dgm:cxn modelId="{A6167752-B8CC-452A-8252-92552C58A023}" type="presParOf" srcId="{0DE7CD4B-33E8-4BDC-A2BC-F4681FB011A1}" destId="{0EE90ECA-9AE4-4A4A-9A01-000A8C364651}" srcOrd="1" destOrd="0" presId="urn:microsoft.com/office/officeart/2005/8/layout/orgChart1"/>
    <dgm:cxn modelId="{C2B1BF6F-B6F7-4678-AD9F-50CD65B9249B}" type="presParOf" srcId="{0EE90ECA-9AE4-4A4A-9A01-000A8C364651}" destId="{F9AB58AB-1D2E-4786-9EDE-03935106B16C}" srcOrd="0" destOrd="0" presId="urn:microsoft.com/office/officeart/2005/8/layout/orgChart1"/>
    <dgm:cxn modelId="{15E580B4-FC80-445F-A223-672F17420FF5}" type="presParOf" srcId="{F9AB58AB-1D2E-4786-9EDE-03935106B16C}" destId="{7E6DC0BF-C0AE-4F05-894E-BD8CBE985A4F}" srcOrd="0" destOrd="0" presId="urn:microsoft.com/office/officeart/2005/8/layout/orgChart1"/>
    <dgm:cxn modelId="{F4844051-6E5C-4B3D-8863-62B645F2F6D7}" type="presParOf" srcId="{F9AB58AB-1D2E-4786-9EDE-03935106B16C}" destId="{38DF60B4-F9A5-409B-90E5-9738C9E60234}" srcOrd="1" destOrd="0" presId="urn:microsoft.com/office/officeart/2005/8/layout/orgChart1"/>
    <dgm:cxn modelId="{CEDE9D44-4C36-4B8C-AA5B-EB03EB6BAFB6}" type="presParOf" srcId="{0EE90ECA-9AE4-4A4A-9A01-000A8C364651}" destId="{9EB945BA-2260-46CC-9A83-B397382B755F}" srcOrd="1" destOrd="0" presId="urn:microsoft.com/office/officeart/2005/8/layout/orgChart1"/>
    <dgm:cxn modelId="{91E9CE8F-6EC0-4B33-9462-FADAE4BE73BA}" type="presParOf" srcId="{0EE90ECA-9AE4-4A4A-9A01-000A8C364651}" destId="{831F8EC4-6992-4892-AB0C-5327FF06AD8B}" srcOrd="2" destOrd="0" presId="urn:microsoft.com/office/officeart/2005/8/layout/orgChart1"/>
    <dgm:cxn modelId="{B830AF55-917D-49EC-9342-2741FA9873C1}" type="presParOf" srcId="{C94EFB71-10FC-4B42-AB22-ADC1B9D5BDB4}" destId="{DA3D6B9E-41B2-43DC-81F9-CA3BF5863D6C}" srcOrd="2" destOrd="0" presId="urn:microsoft.com/office/officeart/2005/8/layout/orgChart1"/>
    <dgm:cxn modelId="{5CB5A07B-82EE-466A-9E36-FD8829BC133B}" type="presParOf" srcId="{C9672BB3-68A4-4129-B831-38A49CF5517C}" destId="{D01E1CA1-D94F-4891-8976-DACCB39D11DF}" srcOrd="2" destOrd="0" presId="urn:microsoft.com/office/officeart/2005/8/layout/orgChart1"/>
    <dgm:cxn modelId="{3556FEBA-7D42-48FC-8FDC-348BED60FB3B}" type="presParOf" srcId="{76DB99C7-B47C-42FB-8AEE-3C66EC35FED7}" destId="{67F5BADD-30EB-432C-ACAD-9AC3C037110B}" srcOrd="2" destOrd="0" presId="urn:microsoft.com/office/officeart/2005/8/layout/orgChart1"/>
    <dgm:cxn modelId="{DD72459D-464F-4B2B-8109-5BBBFECEEE8B}" type="presParOf" srcId="{76DB99C7-B47C-42FB-8AEE-3C66EC35FED7}" destId="{695A680A-F83D-4713-AD86-F5060FD9CD6C}" srcOrd="3" destOrd="0" presId="urn:microsoft.com/office/officeart/2005/8/layout/orgChart1"/>
    <dgm:cxn modelId="{BC60E722-EC4C-40CB-9BD5-87C88F8A24C4}" type="presParOf" srcId="{695A680A-F83D-4713-AD86-F5060FD9CD6C}" destId="{BA2D3700-8BA5-430C-A8FC-CBF7CD505C75}" srcOrd="0" destOrd="0" presId="urn:microsoft.com/office/officeart/2005/8/layout/orgChart1"/>
    <dgm:cxn modelId="{D1125DC6-B02C-41DE-99D3-CED58CC2CB8F}" type="presParOf" srcId="{BA2D3700-8BA5-430C-A8FC-CBF7CD505C75}" destId="{2E404AC1-2E81-4BA7-9011-1DA7F41897EB}" srcOrd="0" destOrd="0" presId="urn:microsoft.com/office/officeart/2005/8/layout/orgChart1"/>
    <dgm:cxn modelId="{EB19DBDE-9385-4F5A-88BE-A4D6296B0BBC}" type="presParOf" srcId="{BA2D3700-8BA5-430C-A8FC-CBF7CD505C75}" destId="{DE2C901B-BB6B-4532-930B-9C14DDEE91D4}" srcOrd="1" destOrd="0" presId="urn:microsoft.com/office/officeart/2005/8/layout/orgChart1"/>
    <dgm:cxn modelId="{7BCE895C-5AF7-4E0E-B2BB-2E0D3114E00C}" type="presParOf" srcId="{695A680A-F83D-4713-AD86-F5060FD9CD6C}" destId="{E9867DE6-8F8F-488A-BCCE-B27922F629E8}" srcOrd="1" destOrd="0" presId="urn:microsoft.com/office/officeart/2005/8/layout/orgChart1"/>
    <dgm:cxn modelId="{15C2D47C-EB66-4E48-BFE1-AE3CCA9F4B98}" type="presParOf" srcId="{E9867DE6-8F8F-488A-BCCE-B27922F629E8}" destId="{961CDD4D-9F3C-47DC-BB72-59B698B03F67}" srcOrd="0" destOrd="0" presId="urn:microsoft.com/office/officeart/2005/8/layout/orgChart1"/>
    <dgm:cxn modelId="{79C5C6DA-4D37-404B-A69E-1EC5DD095D85}" type="presParOf" srcId="{E9867DE6-8F8F-488A-BCCE-B27922F629E8}" destId="{EF78BCBA-F1ED-46CF-A48A-C74A87213FA6}" srcOrd="1" destOrd="0" presId="urn:microsoft.com/office/officeart/2005/8/layout/orgChart1"/>
    <dgm:cxn modelId="{C8CF5A92-76AB-43F2-B809-AA232D663BCB}" type="presParOf" srcId="{EF78BCBA-F1ED-46CF-A48A-C74A87213FA6}" destId="{3C2C6914-5BC9-4669-95A3-7B9A371AB13C}" srcOrd="0" destOrd="0" presId="urn:microsoft.com/office/officeart/2005/8/layout/orgChart1"/>
    <dgm:cxn modelId="{60D57105-AB2D-4EA9-AA05-CF1918C70696}" type="presParOf" srcId="{3C2C6914-5BC9-4669-95A3-7B9A371AB13C}" destId="{CFDC2330-F17C-4DC4-BCFD-78B210E9049E}" srcOrd="0" destOrd="0" presId="urn:microsoft.com/office/officeart/2005/8/layout/orgChart1"/>
    <dgm:cxn modelId="{42261A87-FD6D-4894-B4B2-99ADDCCEDFDC}" type="presParOf" srcId="{3C2C6914-5BC9-4669-95A3-7B9A371AB13C}" destId="{23059E56-B14A-44B5-AD5B-3D31895DB145}" srcOrd="1" destOrd="0" presId="urn:microsoft.com/office/officeart/2005/8/layout/orgChart1"/>
    <dgm:cxn modelId="{5E380B49-F69B-4B6B-9759-4FC626C517DD}" type="presParOf" srcId="{EF78BCBA-F1ED-46CF-A48A-C74A87213FA6}" destId="{7E1F9A06-D1AF-4A8A-A1A7-5196CB35FC87}" srcOrd="1" destOrd="0" presId="urn:microsoft.com/office/officeart/2005/8/layout/orgChart1"/>
    <dgm:cxn modelId="{1ECAE31F-3642-4C2C-951E-1737831F3582}" type="presParOf" srcId="{7E1F9A06-D1AF-4A8A-A1A7-5196CB35FC87}" destId="{BF3F5817-E455-453A-894B-FE2988EE1260}" srcOrd="0" destOrd="0" presId="urn:microsoft.com/office/officeart/2005/8/layout/orgChart1"/>
    <dgm:cxn modelId="{2DAF54E2-5F31-48EE-B35D-C3CC9620CD08}" type="presParOf" srcId="{7E1F9A06-D1AF-4A8A-A1A7-5196CB35FC87}" destId="{67C03DEB-C8E3-4A45-88B4-EC4FA371EA52}" srcOrd="1" destOrd="0" presId="urn:microsoft.com/office/officeart/2005/8/layout/orgChart1"/>
    <dgm:cxn modelId="{B7118910-79C0-401E-B1FC-68A44A900276}" type="presParOf" srcId="{67C03DEB-C8E3-4A45-88B4-EC4FA371EA52}" destId="{DF41C968-C392-4CC8-A234-7E121F0E9C54}" srcOrd="0" destOrd="0" presId="urn:microsoft.com/office/officeart/2005/8/layout/orgChart1"/>
    <dgm:cxn modelId="{66ED50B8-29CC-4820-AED6-9CFCE59BA676}" type="presParOf" srcId="{DF41C968-C392-4CC8-A234-7E121F0E9C54}" destId="{E6B2782F-AD75-41D0-AEBA-D235E6BA502C}" srcOrd="0" destOrd="0" presId="urn:microsoft.com/office/officeart/2005/8/layout/orgChart1"/>
    <dgm:cxn modelId="{9A946C7E-32D8-4A77-BCAD-2A664C6F46B6}" type="presParOf" srcId="{DF41C968-C392-4CC8-A234-7E121F0E9C54}" destId="{0DE38518-0C2B-44D6-83AC-81912EE2374A}" srcOrd="1" destOrd="0" presId="urn:microsoft.com/office/officeart/2005/8/layout/orgChart1"/>
    <dgm:cxn modelId="{3CC8E7EE-F792-4F09-9842-C25F10C77441}" type="presParOf" srcId="{67C03DEB-C8E3-4A45-88B4-EC4FA371EA52}" destId="{D0E1CCA1-ACDF-4D42-AE06-3667BFECAE01}" srcOrd="1" destOrd="0" presId="urn:microsoft.com/office/officeart/2005/8/layout/orgChart1"/>
    <dgm:cxn modelId="{B08D21D9-585F-4EC7-A77C-33906EDDD326}" type="presParOf" srcId="{67C03DEB-C8E3-4A45-88B4-EC4FA371EA52}" destId="{DFF4F5BD-432F-4950-A375-56EA3D233808}" srcOrd="2" destOrd="0" presId="urn:microsoft.com/office/officeart/2005/8/layout/orgChart1"/>
    <dgm:cxn modelId="{804AC0FA-2F77-44CD-B6EE-DC1BD96F3228}" type="presParOf" srcId="{EF78BCBA-F1ED-46CF-A48A-C74A87213FA6}" destId="{C5EBB35D-12F5-4725-87AB-75D95A777E3D}" srcOrd="2" destOrd="0" presId="urn:microsoft.com/office/officeart/2005/8/layout/orgChart1"/>
    <dgm:cxn modelId="{A769F1E2-8704-4381-8E32-FD53A657535F}" type="presParOf" srcId="{695A680A-F83D-4713-AD86-F5060FD9CD6C}" destId="{E6F21B89-1FFD-4B86-AB6F-3CDCA6AD37A2}" srcOrd="2" destOrd="0" presId="urn:microsoft.com/office/officeart/2005/8/layout/orgChart1"/>
    <dgm:cxn modelId="{AB0C0866-0083-4074-8226-978DB985510D}" type="presParOf" srcId="{76DB99C7-B47C-42FB-8AEE-3C66EC35FED7}" destId="{6B5012CA-7F83-4A22-8E17-51685E479113}" srcOrd="4" destOrd="0" presId="urn:microsoft.com/office/officeart/2005/8/layout/orgChart1"/>
    <dgm:cxn modelId="{662F1903-4B20-4EA3-90E1-A48E422E8991}" type="presParOf" srcId="{76DB99C7-B47C-42FB-8AEE-3C66EC35FED7}" destId="{157A6828-C549-446B-9CA9-9E32F3A56825}" srcOrd="5" destOrd="0" presId="urn:microsoft.com/office/officeart/2005/8/layout/orgChart1"/>
    <dgm:cxn modelId="{C57260CE-028A-477C-A3AC-B3A67D35B89A}" type="presParOf" srcId="{157A6828-C549-446B-9CA9-9E32F3A56825}" destId="{192C2A63-807D-4841-9AD8-CD6B02D8F5D3}" srcOrd="0" destOrd="0" presId="urn:microsoft.com/office/officeart/2005/8/layout/orgChart1"/>
    <dgm:cxn modelId="{16E1EC8F-A847-4EE9-AB22-1E672444C252}" type="presParOf" srcId="{192C2A63-807D-4841-9AD8-CD6B02D8F5D3}" destId="{C98FA7BD-4CC6-428B-9CDF-C3703FE479D1}" srcOrd="0" destOrd="0" presId="urn:microsoft.com/office/officeart/2005/8/layout/orgChart1"/>
    <dgm:cxn modelId="{A47B084C-AD99-4FC3-8F2C-E181FC222CBA}" type="presParOf" srcId="{192C2A63-807D-4841-9AD8-CD6B02D8F5D3}" destId="{0D60E4C6-61E2-44F6-BA05-5D235E9B34E1}" srcOrd="1" destOrd="0" presId="urn:microsoft.com/office/officeart/2005/8/layout/orgChart1"/>
    <dgm:cxn modelId="{981F6FEC-4B76-4FEA-88D5-3A4A5667742B}" type="presParOf" srcId="{157A6828-C549-446B-9CA9-9E32F3A56825}" destId="{AA1F5F98-7A7F-4752-98AB-E583457AAD56}" srcOrd="1" destOrd="0" presId="urn:microsoft.com/office/officeart/2005/8/layout/orgChart1"/>
    <dgm:cxn modelId="{D47489DC-2397-4B50-B9C4-9DE62B69EF28}" type="presParOf" srcId="{AA1F5F98-7A7F-4752-98AB-E583457AAD56}" destId="{B0E4C14A-84C8-409E-AF0E-90D496BB6B99}" srcOrd="0" destOrd="0" presId="urn:microsoft.com/office/officeart/2005/8/layout/orgChart1"/>
    <dgm:cxn modelId="{140024FD-F257-4238-B157-9E0617F1B318}" type="presParOf" srcId="{AA1F5F98-7A7F-4752-98AB-E583457AAD56}" destId="{05E2B7BB-712A-4683-A04E-2C62A6934F6D}" srcOrd="1" destOrd="0" presId="urn:microsoft.com/office/officeart/2005/8/layout/orgChart1"/>
    <dgm:cxn modelId="{2DB45FDE-2171-4EAE-BCDC-1F671FD62C3F}" type="presParOf" srcId="{05E2B7BB-712A-4683-A04E-2C62A6934F6D}" destId="{C0D0A132-D96A-4FD4-A46F-4AC73BEEF190}" srcOrd="0" destOrd="0" presId="urn:microsoft.com/office/officeart/2005/8/layout/orgChart1"/>
    <dgm:cxn modelId="{EA5209B2-37BC-4BD7-A7DF-94FDA15FA956}" type="presParOf" srcId="{C0D0A132-D96A-4FD4-A46F-4AC73BEEF190}" destId="{09A785B0-F273-4AB1-95C8-9F5213392811}" srcOrd="0" destOrd="0" presId="urn:microsoft.com/office/officeart/2005/8/layout/orgChart1"/>
    <dgm:cxn modelId="{CC785D54-721D-44CB-AD18-B9DAEF1F22D9}" type="presParOf" srcId="{C0D0A132-D96A-4FD4-A46F-4AC73BEEF190}" destId="{72D71F40-DE6E-4932-A9F2-8485D0CC3E53}" srcOrd="1" destOrd="0" presId="urn:microsoft.com/office/officeart/2005/8/layout/orgChart1"/>
    <dgm:cxn modelId="{AEF4D91F-A1C6-4B05-B5B2-5317B40A828F}" type="presParOf" srcId="{05E2B7BB-712A-4683-A04E-2C62A6934F6D}" destId="{94906A43-CDCE-4618-AAAB-2A3D11410CE5}" srcOrd="1" destOrd="0" presId="urn:microsoft.com/office/officeart/2005/8/layout/orgChart1"/>
    <dgm:cxn modelId="{A18B2C85-A53A-441D-9244-C79E96BD1C94}" type="presParOf" srcId="{94906A43-CDCE-4618-AAAB-2A3D11410CE5}" destId="{9ADFDF52-DA10-456B-B02C-FD50E287C2DE}" srcOrd="0" destOrd="0" presId="urn:microsoft.com/office/officeart/2005/8/layout/orgChart1"/>
    <dgm:cxn modelId="{38274947-BDAC-4E4A-9634-53C8EAC2E4F4}" type="presParOf" srcId="{94906A43-CDCE-4618-AAAB-2A3D11410CE5}" destId="{B133E85F-55EE-4BF8-BFB8-A67202D6C094}" srcOrd="1" destOrd="0" presId="urn:microsoft.com/office/officeart/2005/8/layout/orgChart1"/>
    <dgm:cxn modelId="{6D39F02C-AC2B-4F9A-A99D-90D72F86EFDE}" type="presParOf" srcId="{B133E85F-55EE-4BF8-BFB8-A67202D6C094}" destId="{720873B6-3115-47C7-A55E-7B84886202B8}" srcOrd="0" destOrd="0" presId="urn:microsoft.com/office/officeart/2005/8/layout/orgChart1"/>
    <dgm:cxn modelId="{6DD49F82-365D-4D08-9636-1B9D21F46B83}" type="presParOf" srcId="{720873B6-3115-47C7-A55E-7B84886202B8}" destId="{667F83F6-D784-4326-BAC6-10E71074BF10}" srcOrd="0" destOrd="0" presId="urn:microsoft.com/office/officeart/2005/8/layout/orgChart1"/>
    <dgm:cxn modelId="{6893E938-B64F-4CD5-9ED5-05FCC83E5CAA}" type="presParOf" srcId="{720873B6-3115-47C7-A55E-7B84886202B8}" destId="{B03DA140-BEE7-4B87-BEEF-25CA7315393E}" srcOrd="1" destOrd="0" presId="urn:microsoft.com/office/officeart/2005/8/layout/orgChart1"/>
    <dgm:cxn modelId="{84AE9021-B522-44C3-A351-B50F0E24B417}" type="presParOf" srcId="{B133E85F-55EE-4BF8-BFB8-A67202D6C094}" destId="{9A047DCD-FF27-4917-9B45-2F672C62CF08}" srcOrd="1" destOrd="0" presId="urn:microsoft.com/office/officeart/2005/8/layout/orgChart1"/>
    <dgm:cxn modelId="{F9D8A379-A288-4AC1-9D1B-0FAB2562C6F5}" type="presParOf" srcId="{B133E85F-55EE-4BF8-BFB8-A67202D6C094}" destId="{8146751D-774F-4AC4-9989-DE3D608E95C9}" srcOrd="2" destOrd="0" presId="urn:microsoft.com/office/officeart/2005/8/layout/orgChart1"/>
    <dgm:cxn modelId="{80814B87-C40F-4B9A-939B-91BB5971AA4F}" type="presParOf" srcId="{05E2B7BB-712A-4683-A04E-2C62A6934F6D}" destId="{AC7508AE-2D09-47B7-AE45-263668AB6DC5}" srcOrd="2" destOrd="0" presId="urn:microsoft.com/office/officeart/2005/8/layout/orgChart1"/>
    <dgm:cxn modelId="{F9C34E5D-0710-4F86-807F-E2E062AB1C97}" type="presParOf" srcId="{157A6828-C549-446B-9CA9-9E32F3A56825}" destId="{AC9EC424-CFBB-4762-B938-98E518E7B010}" srcOrd="2" destOrd="0" presId="urn:microsoft.com/office/officeart/2005/8/layout/orgChart1"/>
    <dgm:cxn modelId="{2A11E52B-E39A-40C1-84AC-958B2DDA4105}" type="presParOf" srcId="{1A9B44C5-B737-4B8E-B285-B6237E1AF1B3}" destId="{73D4A9C2-2F69-42CA-8746-EDA145F9C2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FDF52-DA10-456B-B02C-FD50E287C2DE}">
      <dsp:nvSpPr>
        <dsp:cNvPr id="0" name=""/>
        <dsp:cNvSpPr/>
      </dsp:nvSpPr>
      <dsp:spPr>
        <a:xfrm>
          <a:off x="5882315" y="4121713"/>
          <a:ext cx="349891" cy="107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3001"/>
              </a:lnTo>
              <a:lnTo>
                <a:pt x="349891" y="1073001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E4C14A-84C8-409E-AF0E-90D496BB6B99}">
      <dsp:nvSpPr>
        <dsp:cNvPr id="0" name=""/>
        <dsp:cNvSpPr/>
      </dsp:nvSpPr>
      <dsp:spPr>
        <a:xfrm>
          <a:off x="6769640" y="2465558"/>
          <a:ext cx="91440" cy="489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848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012CA-7F83-4A22-8E17-51685E479113}">
      <dsp:nvSpPr>
        <dsp:cNvPr id="0" name=""/>
        <dsp:cNvSpPr/>
      </dsp:nvSpPr>
      <dsp:spPr>
        <a:xfrm>
          <a:off x="3992899" y="1394994"/>
          <a:ext cx="2822461" cy="489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924"/>
              </a:lnTo>
              <a:lnTo>
                <a:pt x="2822461" y="244924"/>
              </a:lnTo>
              <a:lnTo>
                <a:pt x="2822461" y="48984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F5817-E455-453A-894B-FE2988EE1260}">
      <dsp:nvSpPr>
        <dsp:cNvPr id="0" name=""/>
        <dsp:cNvSpPr/>
      </dsp:nvSpPr>
      <dsp:spPr>
        <a:xfrm>
          <a:off x="3059854" y="3975318"/>
          <a:ext cx="349891" cy="107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3001"/>
              </a:lnTo>
              <a:lnTo>
                <a:pt x="349891" y="1073001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CDD4D-9F3C-47DC-BB72-59B698B03F67}">
      <dsp:nvSpPr>
        <dsp:cNvPr id="0" name=""/>
        <dsp:cNvSpPr/>
      </dsp:nvSpPr>
      <dsp:spPr>
        <a:xfrm>
          <a:off x="3947179" y="2319163"/>
          <a:ext cx="91440" cy="489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848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F5BADD-30EB-432C-ACAD-9AC3C037110B}">
      <dsp:nvSpPr>
        <dsp:cNvPr id="0" name=""/>
        <dsp:cNvSpPr/>
      </dsp:nvSpPr>
      <dsp:spPr>
        <a:xfrm>
          <a:off x="3947179" y="1394994"/>
          <a:ext cx="91440" cy="489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84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4AF79-019A-4D25-A238-4AFCF9A45A68}">
      <dsp:nvSpPr>
        <dsp:cNvPr id="0" name=""/>
        <dsp:cNvSpPr/>
      </dsp:nvSpPr>
      <dsp:spPr>
        <a:xfrm>
          <a:off x="237393" y="4268108"/>
          <a:ext cx="349891" cy="107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3001"/>
              </a:lnTo>
              <a:lnTo>
                <a:pt x="349891" y="1073001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D39ED-C679-427C-AABB-D73E53CE82DC}">
      <dsp:nvSpPr>
        <dsp:cNvPr id="0" name=""/>
        <dsp:cNvSpPr/>
      </dsp:nvSpPr>
      <dsp:spPr>
        <a:xfrm>
          <a:off x="1124718" y="2611953"/>
          <a:ext cx="91440" cy="489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848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249F28-C582-4F72-90A4-14A191A8D3F2}">
      <dsp:nvSpPr>
        <dsp:cNvPr id="0" name=""/>
        <dsp:cNvSpPr/>
      </dsp:nvSpPr>
      <dsp:spPr>
        <a:xfrm>
          <a:off x="1170438" y="1394994"/>
          <a:ext cx="2822461" cy="489848"/>
        </a:xfrm>
        <a:custGeom>
          <a:avLst/>
          <a:gdLst/>
          <a:ahLst/>
          <a:cxnLst/>
          <a:rect l="0" t="0" r="0" b="0"/>
          <a:pathLst>
            <a:path>
              <a:moveTo>
                <a:pt x="2822461" y="0"/>
              </a:moveTo>
              <a:lnTo>
                <a:pt x="2822461" y="244924"/>
              </a:lnTo>
              <a:lnTo>
                <a:pt x="0" y="244924"/>
              </a:lnTo>
              <a:lnTo>
                <a:pt x="0" y="48984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63C24C-8FB4-4D48-85EB-325C50F04821}">
      <dsp:nvSpPr>
        <dsp:cNvPr id="0" name=""/>
        <dsp:cNvSpPr/>
      </dsp:nvSpPr>
      <dsp:spPr>
        <a:xfrm>
          <a:off x="2785130" y="196416"/>
          <a:ext cx="2415537" cy="1198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Легитимная власть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(лат. законная)</a:t>
          </a:r>
          <a:endParaRPr lang="ru-RU" sz="1700" kern="1200" dirty="0"/>
        </a:p>
      </dsp:txBody>
      <dsp:txXfrm>
        <a:off x="2785130" y="196416"/>
        <a:ext cx="2415537" cy="1198578"/>
      </dsp:txXfrm>
    </dsp:sp>
    <dsp:sp modelId="{B2111164-0659-4F56-ABB7-F40B7177D08C}">
      <dsp:nvSpPr>
        <dsp:cNvPr id="0" name=""/>
        <dsp:cNvSpPr/>
      </dsp:nvSpPr>
      <dsp:spPr>
        <a:xfrm>
          <a:off x="4131" y="1884843"/>
          <a:ext cx="2332612" cy="727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Личные качества</a:t>
          </a:r>
          <a:endParaRPr lang="ru-RU" sz="1700" kern="1200" dirty="0"/>
        </a:p>
      </dsp:txBody>
      <dsp:txXfrm>
        <a:off x="4131" y="1884843"/>
        <a:ext cx="2332612" cy="727110"/>
      </dsp:txXfrm>
    </dsp:sp>
    <dsp:sp modelId="{F695FCFC-8E56-42AE-A49E-6D6A05C97371}">
      <dsp:nvSpPr>
        <dsp:cNvPr id="0" name=""/>
        <dsp:cNvSpPr/>
      </dsp:nvSpPr>
      <dsp:spPr>
        <a:xfrm>
          <a:off x="4131" y="3101802"/>
          <a:ext cx="2332612" cy="1166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Харизматическая </a:t>
          </a:r>
          <a:endParaRPr lang="ru-RU" sz="1700" kern="1200" dirty="0"/>
        </a:p>
      </dsp:txBody>
      <dsp:txXfrm>
        <a:off x="4131" y="3101802"/>
        <a:ext cx="2332612" cy="1166306"/>
      </dsp:txXfrm>
    </dsp:sp>
    <dsp:sp modelId="{7E6DC0BF-C0AE-4F05-894E-BD8CBE985A4F}">
      <dsp:nvSpPr>
        <dsp:cNvPr id="0" name=""/>
        <dsp:cNvSpPr/>
      </dsp:nvSpPr>
      <dsp:spPr>
        <a:xfrm>
          <a:off x="587284" y="4757957"/>
          <a:ext cx="2332612" cy="1166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87284" y="4757957"/>
        <a:ext cx="2332612" cy="1166306"/>
      </dsp:txXfrm>
    </dsp:sp>
    <dsp:sp modelId="{2E404AC1-2E81-4BA7-9011-1DA7F41897EB}">
      <dsp:nvSpPr>
        <dsp:cNvPr id="0" name=""/>
        <dsp:cNvSpPr/>
      </dsp:nvSpPr>
      <dsp:spPr>
        <a:xfrm>
          <a:off x="2826593" y="1884843"/>
          <a:ext cx="2332612" cy="434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Традиции и обычаи</a:t>
          </a:r>
          <a:endParaRPr lang="ru-RU" sz="1700" kern="1200" dirty="0"/>
        </a:p>
      </dsp:txBody>
      <dsp:txXfrm>
        <a:off x="2826593" y="1884843"/>
        <a:ext cx="2332612" cy="434320"/>
      </dsp:txXfrm>
    </dsp:sp>
    <dsp:sp modelId="{CFDC2330-F17C-4DC4-BCFD-78B210E9049E}">
      <dsp:nvSpPr>
        <dsp:cNvPr id="0" name=""/>
        <dsp:cNvSpPr/>
      </dsp:nvSpPr>
      <dsp:spPr>
        <a:xfrm>
          <a:off x="2826593" y="2809012"/>
          <a:ext cx="2332612" cy="1166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Традиционная </a:t>
          </a:r>
          <a:endParaRPr lang="ru-RU" sz="1700" kern="1200" dirty="0"/>
        </a:p>
      </dsp:txBody>
      <dsp:txXfrm>
        <a:off x="2826593" y="2809012"/>
        <a:ext cx="2332612" cy="1166306"/>
      </dsp:txXfrm>
    </dsp:sp>
    <dsp:sp modelId="{E6B2782F-AD75-41D0-AEBA-D235E6BA502C}">
      <dsp:nvSpPr>
        <dsp:cNvPr id="0" name=""/>
        <dsp:cNvSpPr/>
      </dsp:nvSpPr>
      <dsp:spPr>
        <a:xfrm>
          <a:off x="3409746" y="4465167"/>
          <a:ext cx="2332612" cy="1166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409746" y="4465167"/>
        <a:ext cx="2332612" cy="1166306"/>
      </dsp:txXfrm>
    </dsp:sp>
    <dsp:sp modelId="{C98FA7BD-4CC6-428B-9CDF-C3703FE479D1}">
      <dsp:nvSpPr>
        <dsp:cNvPr id="0" name=""/>
        <dsp:cNvSpPr/>
      </dsp:nvSpPr>
      <dsp:spPr>
        <a:xfrm>
          <a:off x="5649054" y="1884843"/>
          <a:ext cx="2332612" cy="5807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Формальный закон</a:t>
          </a:r>
          <a:endParaRPr lang="ru-RU" sz="1700" kern="1200" dirty="0"/>
        </a:p>
      </dsp:txBody>
      <dsp:txXfrm>
        <a:off x="5649054" y="1884843"/>
        <a:ext cx="2332612" cy="580715"/>
      </dsp:txXfrm>
    </dsp:sp>
    <dsp:sp modelId="{09A785B0-F273-4AB1-95C8-9F5213392811}">
      <dsp:nvSpPr>
        <dsp:cNvPr id="0" name=""/>
        <dsp:cNvSpPr/>
      </dsp:nvSpPr>
      <dsp:spPr>
        <a:xfrm>
          <a:off x="5649054" y="2955407"/>
          <a:ext cx="2332612" cy="1166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Легальная </a:t>
          </a:r>
          <a:endParaRPr lang="ru-RU" sz="1700" kern="1200" dirty="0"/>
        </a:p>
      </dsp:txBody>
      <dsp:txXfrm>
        <a:off x="5649054" y="2955407"/>
        <a:ext cx="2332612" cy="1166306"/>
      </dsp:txXfrm>
    </dsp:sp>
    <dsp:sp modelId="{667F83F6-D784-4326-BAC6-10E71074BF10}">
      <dsp:nvSpPr>
        <dsp:cNvPr id="0" name=""/>
        <dsp:cNvSpPr/>
      </dsp:nvSpPr>
      <dsp:spPr>
        <a:xfrm>
          <a:off x="6232207" y="4611562"/>
          <a:ext cx="2332612" cy="1166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6232207" y="4611562"/>
        <a:ext cx="2332612" cy="1166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Что такое власть?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(составьте кластер на основе имеющихся знаний связанных с понятием «власть»)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74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22960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9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Власть</a:t>
            </a: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9600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1100" dirty="0"/>
              <a:t/>
            </a:r>
            <a:br>
              <a:rPr lang="ru-RU" sz="1100" dirty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683568" y="1556793"/>
            <a:ext cx="8136904" cy="187220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59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59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59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1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 и возможность подчинять кого то или что-нибудь своей воле, распоряжаться действиями кого-нибудь</a:t>
            </a:r>
            <a:r>
              <a:rPr lang="ru-RU" sz="9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>
              <a:buNone/>
            </a:pP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8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(толковый словарь </a:t>
            </a:r>
          </a:p>
          <a:p>
            <a:pPr algn="r">
              <a:buNone/>
            </a:pPr>
            <a:r>
              <a:rPr lang="ru-RU" sz="8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Ушаков)</a:t>
            </a:r>
            <a:r>
              <a:rPr lang="ru-RU" sz="5000" dirty="0" smtClean="0"/>
              <a:t/>
            </a:r>
            <a:br>
              <a:rPr lang="ru-RU" sz="5000" dirty="0" smtClean="0"/>
            </a:br>
            <a:endParaRPr lang="ru-RU" sz="50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9552" y="3789040"/>
            <a:ext cx="8147248" cy="28803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"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власть родителей", "власть семьи", "власть привычки", "власть чувств", "власть предрассудков", "власть разума", "власть старших", "власть денег", "власть религии", "власть идеологии", «судебная власть», "партийная власть"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980728"/>
            <a:ext cx="8183880" cy="158417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8000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8000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Политическая власть</a:t>
            </a:r>
            <a:endParaRPr lang="ru-RU" sz="8000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2564904"/>
            <a:ext cx="8568952" cy="259228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2060"/>
                </a:solidFill>
              </a:rPr>
              <a:t>способность одного человека или группы лиц контролировать поведение граждан  и общества, исходя из общенациональных  или общегосударственных   задач.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48680"/>
            <a:ext cx="8784976" cy="612068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  <a:t>Цель власти — власть. </a:t>
            </a:r>
            <a:b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  <a:t>                                          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(Джордж Оруэлл)</a:t>
            </a:r>
          </a:p>
          <a:p>
            <a:pPr algn="l"/>
            <a:endParaRPr lang="ru-RU" b="1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lvl="1" algn="l"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  <a:t>Власть — не преимущество, а обуза. </a:t>
            </a:r>
          </a:p>
          <a:p>
            <a:pPr algn="l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                                                (Филипп Сидни) </a:t>
            </a:r>
          </a:p>
          <a:p>
            <a:pPr algn="l"/>
            <a:endParaRPr lang="ru-RU" sz="3200" b="1" dirty="0" smtClean="0">
              <a:solidFill>
                <a:schemeClr val="bg2">
                  <a:lumMod val="50000"/>
                </a:schemeClr>
              </a:solidFill>
              <a:latin typeface="Arial Narrow" pitchFamily="34" charset="0"/>
            </a:endParaRPr>
          </a:p>
          <a:p>
            <a:pPr algn="l"/>
            <a:endParaRPr lang="ru-RU" b="1" u="sng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lvl="1" algn="l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2"/>
                </a:solidFill>
                <a:latin typeface="Arial Narrow" pitchFamily="34" charset="0"/>
              </a:rPr>
              <a:t>О власть с ее взглядом Медузы! Кто однажды заглянул в ее лицо, тот не может более отвести глаз: он остается зачарованным и плененным. Кто хоть раз испытал хмельное наслаждение власти и повеления, не в состоянии от нее отказаться.                         </a:t>
            </a: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</a:rPr>
              <a:t>                                                    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(Стефан Цвейг)</a:t>
            </a:r>
            <a:endParaRPr lang="ru-RU" sz="3200" b="1" dirty="0">
              <a:solidFill>
                <a:schemeClr val="bg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864095"/>
          </a:xfrm>
        </p:spPr>
        <p:txBody>
          <a:bodyPr/>
          <a:lstStyle/>
          <a:p>
            <a:r>
              <a:rPr lang="ru-RU" b="1" dirty="0" smtClean="0">
                <a:latin typeface="Batang" pitchFamily="18" charset="-127"/>
                <a:ea typeface="Batang" pitchFamily="18" charset="-127"/>
              </a:rPr>
              <a:t>МАКС ВЕБЕР </a:t>
            </a:r>
            <a:endParaRPr lang="ru-RU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067944" y="1700808"/>
            <a:ext cx="3704456" cy="2592288"/>
          </a:xfrm>
        </p:spPr>
        <p:txBody>
          <a:bodyPr>
            <a:normAutofit/>
          </a:bodyPr>
          <a:lstStyle/>
          <a:p>
            <a:r>
              <a:rPr lang="ru-RU" dirty="0" smtClean="0"/>
              <a:t>Карл Эмиль Максимилиан </a:t>
            </a:r>
          </a:p>
          <a:p>
            <a:r>
              <a:rPr lang="ru-RU" dirty="0" smtClean="0"/>
              <a:t>(1864-1920)</a:t>
            </a:r>
          </a:p>
          <a:p>
            <a:r>
              <a:rPr lang="ru-RU" dirty="0" smtClean="0"/>
              <a:t>немецкий социолог, политолог и экономист.</a:t>
            </a:r>
            <a:endParaRPr lang="ru-RU" dirty="0"/>
          </a:p>
        </p:txBody>
      </p:sp>
      <p:pic>
        <p:nvPicPr>
          <p:cNvPr id="5122" name="Picture 2" descr="http://socrat-online.ru/uploads/materials/veber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3"/>
            <a:ext cx="3672408" cy="4551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23528" y="116632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65304"/>
            <a:ext cx="8229600" cy="432048"/>
          </a:xfrm>
        </p:spPr>
        <p:txBody>
          <a:bodyPr>
            <a:noAutofit/>
          </a:bodyPr>
          <a:lstStyle/>
          <a:p>
            <a:r>
              <a:rPr lang="ru-RU" sz="1800" dirty="0" smtClean="0"/>
              <a:t>Заполните схему. Охарактеризуйте виды политической власти (рабочий лист, учебник стр.109 </a:t>
            </a:r>
            <a:r>
              <a:rPr lang="ru-RU" sz="1800" dirty="0"/>
              <a:t>– </a:t>
            </a:r>
            <a:r>
              <a:rPr lang="ru-RU" sz="1800" dirty="0" smtClean="0"/>
              <a:t>111).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712968" cy="6336704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solidFill>
                  <a:srgbClr val="FF0000"/>
                </a:solidFill>
              </a:rPr>
              <a:t>Выполните задание</a:t>
            </a: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При каком типе власти - харизматической, традиционной или легальной - происходит следующее:</a:t>
            </a:r>
            <a:r>
              <a:rPr lang="ru-RU" sz="1400" dirty="0" smtClean="0">
                <a:solidFill>
                  <a:srgbClr val="C00000"/>
                </a:solidFill>
              </a:rPr>
              <a:t/>
            </a:r>
            <a:br>
              <a:rPr lang="ru-RU" sz="14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1. Подданные проявляют преданность правителям, наделенным властью в соответствии с обычаем.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2. Подчиненные следуют обезличенным нормам, принципам и правилам, поэтому они подчиняются лишь тем, кто наделен соответствующими полномочиями.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3. Верность вождю и поддержка со стороны его последователей передаются от одного поколения другому.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4. Господство связано с верой в правильность юридических норм и необходимость их выполнения.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5. Приходится прибегать к возвеличиванию личности вождя, авторитет которого освящают институты власти.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6. Служащие получают фиксированное жалованье.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7. Господство основывается на преданности человеку, наделенному некой высшей мистической силой.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8. Подчиняются не личности руководителя, а законам, в рамках которых избираются и действуют представители власти.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А) Харизматическая власть Б) Традиционная власть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В) Легальная власть</a:t>
            </a:r>
            <a:r>
              <a:rPr lang="ru-RU" sz="1200" dirty="0" smtClean="0">
                <a:solidFill>
                  <a:schemeClr val="tx1"/>
                </a:solidFill>
              </a:rPr>
              <a:t/>
            </a:r>
            <a:br>
              <a:rPr lang="ru-RU" sz="1200" dirty="0" smtClean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Проверьте правильность выполнения задания.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Определите уровень ваших знаний по схеме:</a:t>
            </a:r>
            <a:br>
              <a:rPr lang="ru-RU" sz="3600" dirty="0" smtClean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77728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8</a:t>
            </a:r>
            <a:r>
              <a:rPr lang="ru-RU" dirty="0" smtClean="0"/>
              <a:t> правильных ответов - высокий уровень - “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dirty="0" smtClean="0"/>
              <a:t>”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7,6</a:t>
            </a:r>
            <a:r>
              <a:rPr lang="ru-RU" dirty="0" smtClean="0"/>
              <a:t> правильных ответов - средний уровень - “</a:t>
            </a: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”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5,4</a:t>
            </a:r>
            <a:r>
              <a:rPr lang="ru-RU" dirty="0" smtClean="0"/>
              <a:t> правильных ответа - низкий уровень знаний- “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”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Менее 4</a:t>
            </a:r>
            <a:r>
              <a:rPr lang="ru-RU" dirty="0" smtClean="0"/>
              <a:t> правильных ответов - очень низкий “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”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Задание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3200" b="1" dirty="0" smtClean="0"/>
              <a:t>Завершите  кластер добавив новую информацию о власти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Составьте «</a:t>
            </a:r>
            <a:r>
              <a:rPr lang="ru-RU" sz="3200" b="1" dirty="0" err="1" smtClean="0"/>
              <a:t>синквейн</a:t>
            </a:r>
            <a:r>
              <a:rPr lang="ru-RU" sz="3200" b="1" dirty="0" smtClean="0"/>
              <a:t>» с словосочетанием «Политическая власть»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10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209</TotalTime>
  <Words>193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Что такое власть?</vt:lpstr>
      <vt:lpstr>         Власть   </vt:lpstr>
      <vt:lpstr>  Политическая власть</vt:lpstr>
      <vt:lpstr>Презентация PowerPoint</vt:lpstr>
      <vt:lpstr>МАКС ВЕБЕР </vt:lpstr>
      <vt:lpstr>Заполните схему. Охарактеризуйте виды политической власти (рабочий лист, учебник стр.109 – 111). </vt:lpstr>
      <vt:lpstr>Выполните задание При каком типе власти - харизматической, традиционной или легальной - происходит следующее: 1. Подданные проявляют преданность правителям, наделенным властью в соответствии с обычаем. 2. Подчиненные следуют обезличенным нормам, принципам и правилам, поэтому они подчиняются лишь тем, кто наделен соответствующими полномочиями. 3. Верность вождю и поддержка со стороны его последователей передаются от одного поколения другому. 4. Господство связано с верой в правильность юридических норм и необходимость их выполнения. 5. Приходится прибегать к возвеличиванию личности вождя, авторитет которого освящают институты власти. 6. Служащие получают фиксированное жалованье. 7. Господство основывается на преданности человеку, наделенному некой высшей мистической силой. 8. Подчиняются не личности руководителя, а законам, в рамках которых избираются и действуют представители власти.  А) Харизматическая власть Б) Традиционная власть В) Легальная власть </vt:lpstr>
      <vt:lpstr>  Проверьте правильность выполнения задания. Определите уровень ваших знаний по схеме: </vt:lpstr>
      <vt:lpstr>Задание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Android</cp:lastModifiedBy>
  <cp:revision>24</cp:revision>
  <dcterms:created xsi:type="dcterms:W3CDTF">2013-02-05T10:30:51Z</dcterms:created>
  <dcterms:modified xsi:type="dcterms:W3CDTF">2016-09-25T19:42:10Z</dcterms:modified>
</cp:coreProperties>
</file>